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646" r:id="rId2"/>
    <p:sldId id="666" r:id="rId3"/>
    <p:sldId id="708" r:id="rId4"/>
    <p:sldId id="709" r:id="rId5"/>
    <p:sldId id="717" r:id="rId6"/>
    <p:sldId id="718" r:id="rId7"/>
    <p:sldId id="719" r:id="rId8"/>
    <p:sldId id="720" r:id="rId9"/>
    <p:sldId id="721" r:id="rId10"/>
    <p:sldId id="707" r:id="rId11"/>
    <p:sldId id="673" r:id="rId12"/>
    <p:sldId id="695" r:id="rId13"/>
    <p:sldId id="608" r:id="rId14"/>
    <p:sldId id="698" r:id="rId15"/>
    <p:sldId id="677" r:id="rId16"/>
    <p:sldId id="654" r:id="rId17"/>
    <p:sldId id="657" r:id="rId18"/>
    <p:sldId id="656" r:id="rId19"/>
    <p:sldId id="655" r:id="rId20"/>
    <p:sldId id="678" r:id="rId21"/>
    <p:sldId id="699" r:id="rId22"/>
    <p:sldId id="710" r:id="rId23"/>
    <p:sldId id="713" r:id="rId24"/>
    <p:sldId id="679" r:id="rId25"/>
    <p:sldId id="701" r:id="rId26"/>
    <p:sldId id="700" r:id="rId27"/>
    <p:sldId id="693" r:id="rId28"/>
    <p:sldId id="702" r:id="rId29"/>
    <p:sldId id="694" r:id="rId30"/>
    <p:sldId id="716" r:id="rId31"/>
    <p:sldId id="687" r:id="rId32"/>
    <p:sldId id="688" r:id="rId33"/>
    <p:sldId id="703" r:id="rId34"/>
    <p:sldId id="714" r:id="rId35"/>
    <p:sldId id="704" r:id="rId36"/>
    <p:sldId id="715" r:id="rId37"/>
    <p:sldId id="712" r:id="rId38"/>
  </p:sldIdLst>
  <p:sldSz cx="9144000" cy="6858000" type="screen4x3"/>
  <p:notesSz cx="6623050" cy="98107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rgbClr val="FFFFFF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rgbClr val="FFFFFF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rgbClr val="FFFFFF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rgbClr val="FFFFFF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rgbClr val="FFFFFF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rgbClr val="FFFFFF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rgbClr val="FFFFFF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rgbClr val="FFFFFF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rgbClr val="FFFFFF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0">
          <p15:clr>
            <a:srgbClr val="A4A3A4"/>
          </p15:clr>
        </p15:guide>
        <p15:guide id="2" pos="208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" initials="Robert" lastIdx="4" clrIdx="0"/>
  <p:cmAuthor id="1" name="war010649" initials="w" lastIdx="3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9933"/>
    <a:srgbClr val="000066"/>
    <a:srgbClr val="FF0000"/>
    <a:srgbClr val="CC6600"/>
    <a:srgbClr val="618F66"/>
    <a:srgbClr val="8C8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8" autoAdjust="0"/>
    <p:restoredTop sz="97629" autoAdjust="0"/>
  </p:normalViewPr>
  <p:slideViewPr>
    <p:cSldViewPr>
      <p:cViewPr varScale="1">
        <p:scale>
          <a:sx n="91" d="100"/>
          <a:sy n="91" d="100"/>
        </p:scale>
        <p:origin x="124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464" y="-72"/>
      </p:cViewPr>
      <p:guideLst>
        <p:guide orient="horz" pos="3090"/>
        <p:guide pos="208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FA0B1-CE72-4DC3-8DD2-CB6BF1FD41F1}" type="doc">
      <dgm:prSet loTypeId="urn:microsoft.com/office/officeart/2005/8/layout/cycle6" loCatId="cycle" qsTypeId="urn:microsoft.com/office/officeart/2009/2/quickstyle/3d8" qsCatId="3D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FAB31594-7678-4A5C-9C42-C81ED75B4A4F}">
      <dgm:prSet phldrT="[Tekst]" custT="1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pl-PL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Planowania</a:t>
          </a:r>
          <a:endParaRPr lang="pl-PL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CBEF0AD-CD1E-4E3C-B58E-C6557362A67C}" type="parTrans" cxnId="{ED37B81A-4028-479B-B3AD-2BE8DCE0CD7B}">
      <dgm:prSet/>
      <dgm:spPr/>
      <dgm:t>
        <a:bodyPr/>
        <a:lstStyle/>
        <a:p>
          <a:endParaRPr lang="pl-PL"/>
        </a:p>
      </dgm:t>
    </dgm:pt>
    <dgm:pt modelId="{0A6C14B7-E45B-4D76-904F-71C7528CE25E}" type="sibTrans" cxnId="{ED37B81A-4028-479B-B3AD-2BE8DCE0CD7B}">
      <dgm:prSet/>
      <dgm:spPr>
        <a:effectLst/>
      </dgm:spPr>
      <dgm:t>
        <a:bodyPr/>
        <a:lstStyle/>
        <a:p>
          <a:endParaRPr lang="pl-PL"/>
        </a:p>
      </dgm:t>
    </dgm:pt>
    <dgm:pt modelId="{6495374A-FC89-46D6-9FB2-FAEA2B44A146}">
      <dgm:prSet phldrT="[Tekst]" custT="1"/>
      <dgm:spPr>
        <a:solidFill>
          <a:srgbClr val="C0C0C0">
            <a:alpha val="0"/>
          </a:srgbClr>
        </a:solidFill>
      </dgm:spPr>
      <dgm:t>
        <a:bodyPr/>
        <a:lstStyle/>
        <a:p>
          <a:endParaRPr lang="pl-PL" sz="1200" b="1" dirty="0">
            <a:latin typeface="Arial" pitchFamily="34" charset="0"/>
            <a:cs typeface="Arial" pitchFamily="34" charset="0"/>
          </a:endParaRPr>
        </a:p>
      </dgm:t>
    </dgm:pt>
    <dgm:pt modelId="{38F27193-F93C-4331-94E7-238811D7B4F8}" type="sibTrans" cxnId="{D252BE1B-52B3-4F6A-8897-10EF1550CFA3}">
      <dgm:prSet/>
      <dgm:spPr>
        <a:ln w="0">
          <a:solidFill>
            <a:scrgbClr r="0" g="0" b="0">
              <a:shade val="95000"/>
              <a:satMod val="105000"/>
              <a:alpha val="0"/>
            </a:scrgbClr>
          </a:solidFill>
        </a:ln>
      </dgm:spPr>
      <dgm:t>
        <a:bodyPr/>
        <a:lstStyle/>
        <a:p>
          <a:endParaRPr lang="pl-PL"/>
        </a:p>
      </dgm:t>
    </dgm:pt>
    <dgm:pt modelId="{5909DFAF-C3A7-4441-ACC0-30307A99FB5A}" type="parTrans" cxnId="{D252BE1B-52B3-4F6A-8897-10EF1550CFA3}">
      <dgm:prSet/>
      <dgm:spPr/>
      <dgm:t>
        <a:bodyPr/>
        <a:lstStyle/>
        <a:p>
          <a:endParaRPr lang="pl-PL"/>
        </a:p>
      </dgm:t>
    </dgm:pt>
    <dgm:pt modelId="{31C2776C-C137-4DE4-B035-ECA6B0FB8160}">
      <dgm:prSet phldrT="[Teks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pl-PL" sz="1200" b="1" dirty="0">
            <a:latin typeface="Arial" pitchFamily="34" charset="0"/>
            <a:cs typeface="Arial" pitchFamily="34" charset="0"/>
          </a:endParaRPr>
        </a:p>
      </dgm:t>
    </dgm:pt>
    <dgm:pt modelId="{31C83F5E-4F59-4F81-928D-B92D81A55888}" type="sibTrans" cxnId="{56454627-9ED7-475C-9DB0-63B6A0935011}">
      <dgm:prSet/>
      <dgm:spPr>
        <a:ln w="0">
          <a:solidFill>
            <a:scrgbClr r="0" g="0" b="0">
              <a:shade val="95000"/>
              <a:satMod val="105000"/>
              <a:alpha val="0"/>
            </a:scrgbClr>
          </a:solidFill>
        </a:ln>
      </dgm:spPr>
      <dgm:t>
        <a:bodyPr/>
        <a:lstStyle/>
        <a:p>
          <a:endParaRPr lang="pl-PL"/>
        </a:p>
      </dgm:t>
    </dgm:pt>
    <dgm:pt modelId="{A5C1F888-2FE9-41F8-8CDD-8F4902A769D8}" type="parTrans" cxnId="{56454627-9ED7-475C-9DB0-63B6A0935011}">
      <dgm:prSet/>
      <dgm:spPr/>
      <dgm:t>
        <a:bodyPr/>
        <a:lstStyle/>
        <a:p>
          <a:endParaRPr lang="pl-PL"/>
        </a:p>
      </dgm:t>
    </dgm:pt>
    <dgm:pt modelId="{19FF37E0-8B08-49FA-869F-59C5CCDE4F4C}">
      <dgm:prSet phldrT="[Tekst]" custT="1"/>
      <dgm:spPr>
        <a:solidFill>
          <a:schemeClr val="lt1">
            <a:hueOff val="0"/>
            <a:satOff val="0"/>
            <a:lumOff val="0"/>
            <a:alpha val="0"/>
          </a:schemeClr>
        </a:solidFill>
        <a:effectLst/>
      </dgm:spPr>
      <dgm:t>
        <a:bodyPr/>
        <a:lstStyle/>
        <a:p>
          <a:endParaRPr lang="pl-PL" sz="1200" b="1" dirty="0">
            <a:latin typeface="Arial" pitchFamily="34" charset="0"/>
            <a:cs typeface="Arial" pitchFamily="34" charset="0"/>
          </a:endParaRPr>
        </a:p>
      </dgm:t>
    </dgm:pt>
    <dgm:pt modelId="{EDF9D8CB-B6C4-4727-A698-BCB202044574}" type="sibTrans" cxnId="{F6A3298A-5862-4C08-9C58-94BACC7DCB90}">
      <dgm:prSet/>
      <dgm:spPr>
        <a:ln w="0">
          <a:solidFill>
            <a:scrgbClr r="0" g="0" b="0">
              <a:shade val="95000"/>
              <a:satMod val="105000"/>
              <a:alpha val="0"/>
            </a:scrgbClr>
          </a:solidFill>
        </a:ln>
      </dgm:spPr>
      <dgm:t>
        <a:bodyPr/>
        <a:lstStyle/>
        <a:p>
          <a:endParaRPr lang="pl-PL"/>
        </a:p>
      </dgm:t>
    </dgm:pt>
    <dgm:pt modelId="{8AC5B47B-220E-43D3-9D2E-7464D9967695}" type="parTrans" cxnId="{F6A3298A-5862-4C08-9C58-94BACC7DCB90}">
      <dgm:prSet/>
      <dgm:spPr/>
      <dgm:t>
        <a:bodyPr/>
        <a:lstStyle/>
        <a:p>
          <a:endParaRPr lang="pl-PL"/>
        </a:p>
      </dgm:t>
    </dgm:pt>
    <dgm:pt modelId="{CE813C3E-908B-4181-A2EC-621738DD4990}">
      <dgm:prSet phldrT="[Tekst]" custT="1"/>
      <dgm:spPr>
        <a:noFill/>
        <a:effectLst>
          <a:reflection stA="0" endPos="0" dir="5400000" sy="-100000" algn="bl" rotWithShape="0"/>
        </a:effectLst>
      </dgm:spPr>
      <dgm:t>
        <a:bodyPr/>
        <a:lstStyle/>
        <a:p>
          <a:endParaRPr lang="pl-PL" sz="1600" b="1" dirty="0">
            <a:latin typeface="Arial" pitchFamily="34" charset="0"/>
            <a:cs typeface="Arial" pitchFamily="34" charset="0"/>
          </a:endParaRPr>
        </a:p>
      </dgm:t>
    </dgm:pt>
    <dgm:pt modelId="{DC471574-648E-4FC6-A31D-1F80E6BD9B3C}" type="sibTrans" cxnId="{6CE40C17-E96D-4BBC-8B9F-CAFE6B75EE40}">
      <dgm:prSet/>
      <dgm:spPr>
        <a:ln w="0">
          <a:solidFill>
            <a:scrgbClr r="0" g="0" b="0">
              <a:shade val="95000"/>
              <a:satMod val="105000"/>
              <a:alpha val="0"/>
            </a:scrgbClr>
          </a:solidFill>
        </a:ln>
      </dgm:spPr>
      <dgm:t>
        <a:bodyPr/>
        <a:lstStyle/>
        <a:p>
          <a:endParaRPr lang="pl-PL"/>
        </a:p>
      </dgm:t>
    </dgm:pt>
    <dgm:pt modelId="{1D4CAA43-F58F-49A6-8642-13C8D9B8F7C0}" type="parTrans" cxnId="{6CE40C17-E96D-4BBC-8B9F-CAFE6B75EE40}">
      <dgm:prSet/>
      <dgm:spPr/>
      <dgm:t>
        <a:bodyPr/>
        <a:lstStyle/>
        <a:p>
          <a:endParaRPr lang="pl-PL"/>
        </a:p>
      </dgm:t>
    </dgm:pt>
    <dgm:pt modelId="{828FFF91-AA9D-45EE-8D26-6B5B7F87277F}" type="pres">
      <dgm:prSet presAssocID="{F02FA0B1-CE72-4DC3-8DD2-CB6BF1FD41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712B29C-4F94-4852-9BFC-7C944C3968E0}" type="pres">
      <dgm:prSet presAssocID="{FAB31594-7678-4A5C-9C42-C81ED75B4A4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8F0C9-5296-4C3B-8EDE-40182B4ACCF5}" type="pres">
      <dgm:prSet presAssocID="{FAB31594-7678-4A5C-9C42-C81ED75B4A4F}" presName="spNode" presStyleCnt="0"/>
      <dgm:spPr/>
    </dgm:pt>
    <dgm:pt modelId="{18347760-DB60-4024-B502-183556F6FBB8}" type="pres">
      <dgm:prSet presAssocID="{0A6C14B7-E45B-4D76-904F-71C7528CE25E}" presName="sibTrans" presStyleLbl="sibTrans1D1" presStyleIdx="0" presStyleCnt="5"/>
      <dgm:spPr/>
      <dgm:t>
        <a:bodyPr/>
        <a:lstStyle/>
        <a:p>
          <a:endParaRPr lang="pl-PL"/>
        </a:p>
      </dgm:t>
    </dgm:pt>
    <dgm:pt modelId="{000A0D33-D0FA-460F-A106-5D04202248F8}" type="pres">
      <dgm:prSet presAssocID="{CE813C3E-908B-4181-A2EC-621738DD49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AA4A14-71B0-4B8C-8DEC-38B29BF0D68C}" type="pres">
      <dgm:prSet presAssocID="{CE813C3E-908B-4181-A2EC-621738DD4990}" presName="spNode" presStyleCnt="0"/>
      <dgm:spPr/>
    </dgm:pt>
    <dgm:pt modelId="{A1CA36F3-75E8-47E1-8FEA-AB0A0095E586}" type="pres">
      <dgm:prSet presAssocID="{DC471574-648E-4FC6-A31D-1F80E6BD9B3C}" presName="sibTrans" presStyleLbl="sibTrans1D1" presStyleIdx="1" presStyleCnt="5"/>
      <dgm:spPr/>
      <dgm:t>
        <a:bodyPr/>
        <a:lstStyle/>
        <a:p>
          <a:endParaRPr lang="pl-PL"/>
        </a:p>
      </dgm:t>
    </dgm:pt>
    <dgm:pt modelId="{00F7ED0B-D111-46B3-9711-60E4E57FDC9A}" type="pres">
      <dgm:prSet presAssocID="{19FF37E0-8B08-49FA-869F-59C5CCDE4F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1D4112-51D8-46B8-A046-1E90885D81EC}" type="pres">
      <dgm:prSet presAssocID="{19FF37E0-8B08-49FA-869F-59C5CCDE4F4C}" presName="spNode" presStyleCnt="0"/>
      <dgm:spPr/>
    </dgm:pt>
    <dgm:pt modelId="{CD00A4FE-F0B7-43D3-8A2D-D195BD973A55}" type="pres">
      <dgm:prSet presAssocID="{EDF9D8CB-B6C4-4727-A698-BCB202044574}" presName="sibTrans" presStyleLbl="sibTrans1D1" presStyleIdx="2" presStyleCnt="5"/>
      <dgm:spPr/>
      <dgm:t>
        <a:bodyPr/>
        <a:lstStyle/>
        <a:p>
          <a:endParaRPr lang="pl-PL"/>
        </a:p>
      </dgm:t>
    </dgm:pt>
    <dgm:pt modelId="{D48235F9-6F3E-4D0A-9F73-B36CD9AD0A6E}" type="pres">
      <dgm:prSet presAssocID="{31C2776C-C137-4DE4-B035-ECA6B0FB81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E98641-669D-4E44-9897-27D01ECA52BD}" type="pres">
      <dgm:prSet presAssocID="{31C2776C-C137-4DE4-B035-ECA6B0FB8160}" presName="spNode" presStyleCnt="0"/>
      <dgm:spPr/>
    </dgm:pt>
    <dgm:pt modelId="{861D9D16-EB1C-4A72-88C1-328F805DE0A9}" type="pres">
      <dgm:prSet presAssocID="{31C83F5E-4F59-4F81-928D-B92D81A55888}" presName="sibTrans" presStyleLbl="sibTrans1D1" presStyleIdx="3" presStyleCnt="5"/>
      <dgm:spPr/>
      <dgm:t>
        <a:bodyPr/>
        <a:lstStyle/>
        <a:p>
          <a:endParaRPr lang="pl-PL"/>
        </a:p>
      </dgm:t>
    </dgm:pt>
    <dgm:pt modelId="{253AECFE-2E62-4984-ACC0-96E9CBAE2608}" type="pres">
      <dgm:prSet presAssocID="{6495374A-FC89-46D6-9FB2-FAEA2B44A1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E14C19-274C-4DF4-A519-05D0AC32AEC0}" type="pres">
      <dgm:prSet presAssocID="{6495374A-FC89-46D6-9FB2-FAEA2B44A146}" presName="spNode" presStyleCnt="0"/>
      <dgm:spPr/>
    </dgm:pt>
    <dgm:pt modelId="{A1C7D32E-9A72-411C-B3BA-F3D44A590227}" type="pres">
      <dgm:prSet presAssocID="{38F27193-F93C-4331-94E7-238811D7B4F8}" presName="sibTrans" presStyleLbl="sibTrans1D1" presStyleIdx="4" presStyleCnt="5"/>
      <dgm:spPr/>
      <dgm:t>
        <a:bodyPr/>
        <a:lstStyle/>
        <a:p>
          <a:endParaRPr lang="pl-PL"/>
        </a:p>
      </dgm:t>
    </dgm:pt>
  </dgm:ptLst>
  <dgm:cxnLst>
    <dgm:cxn modelId="{ED37B81A-4028-479B-B3AD-2BE8DCE0CD7B}" srcId="{F02FA0B1-CE72-4DC3-8DD2-CB6BF1FD41F1}" destId="{FAB31594-7678-4A5C-9C42-C81ED75B4A4F}" srcOrd="0" destOrd="0" parTransId="{5CBEF0AD-CD1E-4E3C-B58E-C6557362A67C}" sibTransId="{0A6C14B7-E45B-4D76-904F-71C7528CE25E}"/>
    <dgm:cxn modelId="{56454627-9ED7-475C-9DB0-63B6A0935011}" srcId="{F02FA0B1-CE72-4DC3-8DD2-CB6BF1FD41F1}" destId="{31C2776C-C137-4DE4-B035-ECA6B0FB8160}" srcOrd="3" destOrd="0" parTransId="{A5C1F888-2FE9-41F8-8CDD-8F4902A769D8}" sibTransId="{31C83F5E-4F59-4F81-928D-B92D81A55888}"/>
    <dgm:cxn modelId="{A50E03C7-E958-4974-9A35-5A670AC5ED46}" type="presOf" srcId="{FAB31594-7678-4A5C-9C42-C81ED75B4A4F}" destId="{A712B29C-4F94-4852-9BFC-7C944C3968E0}" srcOrd="0" destOrd="0" presId="urn:microsoft.com/office/officeart/2005/8/layout/cycle6"/>
    <dgm:cxn modelId="{6CE40C17-E96D-4BBC-8B9F-CAFE6B75EE40}" srcId="{F02FA0B1-CE72-4DC3-8DD2-CB6BF1FD41F1}" destId="{CE813C3E-908B-4181-A2EC-621738DD4990}" srcOrd="1" destOrd="0" parTransId="{1D4CAA43-F58F-49A6-8642-13C8D9B8F7C0}" sibTransId="{DC471574-648E-4FC6-A31D-1F80E6BD9B3C}"/>
    <dgm:cxn modelId="{A65FBF57-50E0-4026-AB18-6E14CDFE5DBE}" type="presOf" srcId="{CE813C3E-908B-4181-A2EC-621738DD4990}" destId="{000A0D33-D0FA-460F-A106-5D04202248F8}" srcOrd="0" destOrd="0" presId="urn:microsoft.com/office/officeart/2005/8/layout/cycle6"/>
    <dgm:cxn modelId="{D0455DF5-3DBF-48F6-BDAD-B5C555E01FFD}" type="presOf" srcId="{19FF37E0-8B08-49FA-869F-59C5CCDE4F4C}" destId="{00F7ED0B-D111-46B3-9711-60E4E57FDC9A}" srcOrd="0" destOrd="0" presId="urn:microsoft.com/office/officeart/2005/8/layout/cycle6"/>
    <dgm:cxn modelId="{C876ED66-E343-4BF1-9F7E-62F75ACE4E1D}" type="presOf" srcId="{38F27193-F93C-4331-94E7-238811D7B4F8}" destId="{A1C7D32E-9A72-411C-B3BA-F3D44A590227}" srcOrd="0" destOrd="0" presId="urn:microsoft.com/office/officeart/2005/8/layout/cycle6"/>
    <dgm:cxn modelId="{5712E6E9-ADDD-412D-AF3C-6AAFF4DF64D3}" type="presOf" srcId="{F02FA0B1-CE72-4DC3-8DD2-CB6BF1FD41F1}" destId="{828FFF91-AA9D-45EE-8D26-6B5B7F87277F}" srcOrd="0" destOrd="0" presId="urn:microsoft.com/office/officeart/2005/8/layout/cycle6"/>
    <dgm:cxn modelId="{2170165A-9798-420D-8D03-56B94848BE34}" type="presOf" srcId="{6495374A-FC89-46D6-9FB2-FAEA2B44A146}" destId="{253AECFE-2E62-4984-ACC0-96E9CBAE2608}" srcOrd="0" destOrd="0" presId="urn:microsoft.com/office/officeart/2005/8/layout/cycle6"/>
    <dgm:cxn modelId="{D252BE1B-52B3-4F6A-8897-10EF1550CFA3}" srcId="{F02FA0B1-CE72-4DC3-8DD2-CB6BF1FD41F1}" destId="{6495374A-FC89-46D6-9FB2-FAEA2B44A146}" srcOrd="4" destOrd="0" parTransId="{5909DFAF-C3A7-4441-ACC0-30307A99FB5A}" sibTransId="{38F27193-F93C-4331-94E7-238811D7B4F8}"/>
    <dgm:cxn modelId="{15E89A27-5FC9-4C8C-B695-B689748B59B3}" type="presOf" srcId="{EDF9D8CB-B6C4-4727-A698-BCB202044574}" destId="{CD00A4FE-F0B7-43D3-8A2D-D195BD973A55}" srcOrd="0" destOrd="0" presId="urn:microsoft.com/office/officeart/2005/8/layout/cycle6"/>
    <dgm:cxn modelId="{13A75FFB-4892-4267-A754-E48E7638BDBE}" type="presOf" srcId="{DC471574-648E-4FC6-A31D-1F80E6BD9B3C}" destId="{A1CA36F3-75E8-47E1-8FEA-AB0A0095E586}" srcOrd="0" destOrd="0" presId="urn:microsoft.com/office/officeart/2005/8/layout/cycle6"/>
    <dgm:cxn modelId="{343870DC-49B2-4727-8230-82BB7D36DA7F}" type="presOf" srcId="{31C2776C-C137-4DE4-B035-ECA6B0FB8160}" destId="{D48235F9-6F3E-4D0A-9F73-B36CD9AD0A6E}" srcOrd="0" destOrd="0" presId="urn:microsoft.com/office/officeart/2005/8/layout/cycle6"/>
    <dgm:cxn modelId="{F6A3298A-5862-4C08-9C58-94BACC7DCB90}" srcId="{F02FA0B1-CE72-4DC3-8DD2-CB6BF1FD41F1}" destId="{19FF37E0-8B08-49FA-869F-59C5CCDE4F4C}" srcOrd="2" destOrd="0" parTransId="{8AC5B47B-220E-43D3-9D2E-7464D9967695}" sibTransId="{EDF9D8CB-B6C4-4727-A698-BCB202044574}"/>
    <dgm:cxn modelId="{7E57D507-9016-4380-BA18-3AF197C7B9BC}" type="presOf" srcId="{0A6C14B7-E45B-4D76-904F-71C7528CE25E}" destId="{18347760-DB60-4024-B502-183556F6FBB8}" srcOrd="0" destOrd="0" presId="urn:microsoft.com/office/officeart/2005/8/layout/cycle6"/>
    <dgm:cxn modelId="{94D8E686-78F2-4DB1-BEC1-34B963E87193}" type="presOf" srcId="{31C83F5E-4F59-4F81-928D-B92D81A55888}" destId="{861D9D16-EB1C-4A72-88C1-328F805DE0A9}" srcOrd="0" destOrd="0" presId="urn:microsoft.com/office/officeart/2005/8/layout/cycle6"/>
    <dgm:cxn modelId="{11E145B4-8B2E-47FD-B96A-0096953FC5C5}" type="presParOf" srcId="{828FFF91-AA9D-45EE-8D26-6B5B7F87277F}" destId="{A712B29C-4F94-4852-9BFC-7C944C3968E0}" srcOrd="0" destOrd="0" presId="urn:microsoft.com/office/officeart/2005/8/layout/cycle6"/>
    <dgm:cxn modelId="{68CCDBA8-BD0D-46DE-8E31-BB3454E56FCC}" type="presParOf" srcId="{828FFF91-AA9D-45EE-8D26-6B5B7F87277F}" destId="{09B8F0C9-5296-4C3B-8EDE-40182B4ACCF5}" srcOrd="1" destOrd="0" presId="urn:microsoft.com/office/officeart/2005/8/layout/cycle6"/>
    <dgm:cxn modelId="{4A3A1065-03E3-4185-898E-C27FAE2FBAD9}" type="presParOf" srcId="{828FFF91-AA9D-45EE-8D26-6B5B7F87277F}" destId="{18347760-DB60-4024-B502-183556F6FBB8}" srcOrd="2" destOrd="0" presId="urn:microsoft.com/office/officeart/2005/8/layout/cycle6"/>
    <dgm:cxn modelId="{CAFA2AAC-A23B-491A-8682-1AED697CBBAC}" type="presParOf" srcId="{828FFF91-AA9D-45EE-8D26-6B5B7F87277F}" destId="{000A0D33-D0FA-460F-A106-5D04202248F8}" srcOrd="3" destOrd="0" presId="urn:microsoft.com/office/officeart/2005/8/layout/cycle6"/>
    <dgm:cxn modelId="{F7F089A4-3619-40F7-B525-91AB33260E73}" type="presParOf" srcId="{828FFF91-AA9D-45EE-8D26-6B5B7F87277F}" destId="{0DAA4A14-71B0-4B8C-8DEC-38B29BF0D68C}" srcOrd="4" destOrd="0" presId="urn:microsoft.com/office/officeart/2005/8/layout/cycle6"/>
    <dgm:cxn modelId="{23E04F20-6D48-4DE9-A442-66FE76363808}" type="presParOf" srcId="{828FFF91-AA9D-45EE-8D26-6B5B7F87277F}" destId="{A1CA36F3-75E8-47E1-8FEA-AB0A0095E586}" srcOrd="5" destOrd="0" presId="urn:microsoft.com/office/officeart/2005/8/layout/cycle6"/>
    <dgm:cxn modelId="{7A813A50-72FC-44A7-BE16-389E2B842587}" type="presParOf" srcId="{828FFF91-AA9D-45EE-8D26-6B5B7F87277F}" destId="{00F7ED0B-D111-46B3-9711-60E4E57FDC9A}" srcOrd="6" destOrd="0" presId="urn:microsoft.com/office/officeart/2005/8/layout/cycle6"/>
    <dgm:cxn modelId="{D389B69C-1EC6-4627-B75E-B26B7E1BF2FC}" type="presParOf" srcId="{828FFF91-AA9D-45EE-8D26-6B5B7F87277F}" destId="{B71D4112-51D8-46B8-A046-1E90885D81EC}" srcOrd="7" destOrd="0" presId="urn:microsoft.com/office/officeart/2005/8/layout/cycle6"/>
    <dgm:cxn modelId="{84FC5773-5D3E-4184-86F4-A6E839269F13}" type="presParOf" srcId="{828FFF91-AA9D-45EE-8D26-6B5B7F87277F}" destId="{CD00A4FE-F0B7-43D3-8A2D-D195BD973A55}" srcOrd="8" destOrd="0" presId="urn:microsoft.com/office/officeart/2005/8/layout/cycle6"/>
    <dgm:cxn modelId="{D730093D-4FB0-4433-98BC-6095F0FEB875}" type="presParOf" srcId="{828FFF91-AA9D-45EE-8D26-6B5B7F87277F}" destId="{D48235F9-6F3E-4D0A-9F73-B36CD9AD0A6E}" srcOrd="9" destOrd="0" presId="urn:microsoft.com/office/officeart/2005/8/layout/cycle6"/>
    <dgm:cxn modelId="{F6BFF285-E7DA-4BAF-A78E-F108D6B09AB9}" type="presParOf" srcId="{828FFF91-AA9D-45EE-8D26-6B5B7F87277F}" destId="{E8E98641-669D-4E44-9897-27D01ECA52BD}" srcOrd="10" destOrd="0" presId="urn:microsoft.com/office/officeart/2005/8/layout/cycle6"/>
    <dgm:cxn modelId="{EB36E1A6-6E24-4B29-9E32-79FDDB84E76F}" type="presParOf" srcId="{828FFF91-AA9D-45EE-8D26-6B5B7F87277F}" destId="{861D9D16-EB1C-4A72-88C1-328F805DE0A9}" srcOrd="11" destOrd="0" presId="urn:microsoft.com/office/officeart/2005/8/layout/cycle6"/>
    <dgm:cxn modelId="{C7B5DCA7-6FBB-49C8-95B3-18A8B94464B8}" type="presParOf" srcId="{828FFF91-AA9D-45EE-8D26-6B5B7F87277F}" destId="{253AECFE-2E62-4984-ACC0-96E9CBAE2608}" srcOrd="12" destOrd="0" presId="urn:microsoft.com/office/officeart/2005/8/layout/cycle6"/>
    <dgm:cxn modelId="{1F26F854-B3E7-4461-ACDC-A56FC9A2530C}" type="presParOf" srcId="{828FFF91-AA9D-45EE-8D26-6B5B7F87277F}" destId="{4DE14C19-274C-4DF4-A519-05D0AC32AEC0}" srcOrd="13" destOrd="0" presId="urn:microsoft.com/office/officeart/2005/8/layout/cycle6"/>
    <dgm:cxn modelId="{24F33ABA-F1CA-428B-8B33-A2233E5B0307}" type="presParOf" srcId="{828FFF91-AA9D-45EE-8D26-6B5B7F87277F}" destId="{A1C7D32E-9A72-411C-B3BA-F3D44A590227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2FA0B1-CE72-4DC3-8DD2-CB6BF1FD41F1}" type="doc">
      <dgm:prSet loTypeId="urn:microsoft.com/office/officeart/2005/8/layout/cycle6" loCatId="cycle" qsTypeId="urn:microsoft.com/office/officeart/2009/2/quickstyle/3d8" qsCatId="3D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FAB31594-7678-4A5C-9C42-C81ED75B4A4F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Planowania</a:t>
          </a:r>
          <a:endParaRPr lang="pl-PL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CBEF0AD-CD1E-4E3C-B58E-C6557362A67C}" type="parTrans" cxnId="{ED37B81A-4028-479B-B3AD-2BE8DCE0CD7B}">
      <dgm:prSet/>
      <dgm:spPr/>
      <dgm:t>
        <a:bodyPr/>
        <a:lstStyle/>
        <a:p>
          <a:endParaRPr lang="pl-PL"/>
        </a:p>
      </dgm:t>
    </dgm:pt>
    <dgm:pt modelId="{0A6C14B7-E45B-4D76-904F-71C7528CE25E}" type="sibTrans" cxnId="{ED37B81A-4028-479B-B3AD-2BE8DCE0CD7B}">
      <dgm:prSet/>
      <dgm:spPr/>
      <dgm:t>
        <a:bodyPr/>
        <a:lstStyle/>
        <a:p>
          <a:endParaRPr lang="pl-PL"/>
        </a:p>
      </dgm:t>
    </dgm:pt>
    <dgm:pt modelId="{CE813C3E-908B-4181-A2EC-621738DD4990}">
      <dgm:prSet phldrT="[Tekst]" custT="1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pl-PL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Projektowania </a:t>
          </a:r>
          <a:endParaRPr lang="pl-PL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D4CAA43-F58F-49A6-8642-13C8D9B8F7C0}" type="parTrans" cxnId="{6CE40C17-E96D-4BBC-8B9F-CAFE6B75EE40}">
      <dgm:prSet/>
      <dgm:spPr/>
      <dgm:t>
        <a:bodyPr/>
        <a:lstStyle/>
        <a:p>
          <a:endParaRPr lang="pl-PL"/>
        </a:p>
      </dgm:t>
    </dgm:pt>
    <dgm:pt modelId="{DC471574-648E-4FC6-A31D-1F80E6BD9B3C}" type="sibTrans" cxnId="{6CE40C17-E96D-4BBC-8B9F-CAFE6B75EE40}">
      <dgm:prSet/>
      <dgm:spPr>
        <a:ln>
          <a:solidFill>
            <a:schemeClr val="accent6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l-PL"/>
        </a:p>
      </dgm:t>
    </dgm:pt>
    <dgm:pt modelId="{19FF37E0-8B08-49FA-869F-59C5CCDE4F4C}">
      <dgm:prSet phldrT="[Teks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pl-PL" sz="1200" b="1" dirty="0">
            <a:latin typeface="Arial" pitchFamily="34" charset="0"/>
            <a:cs typeface="Arial" pitchFamily="34" charset="0"/>
          </a:endParaRPr>
        </a:p>
      </dgm:t>
    </dgm:pt>
    <dgm:pt modelId="{8AC5B47B-220E-43D3-9D2E-7464D9967695}" type="parTrans" cxnId="{F6A3298A-5862-4C08-9C58-94BACC7DCB90}">
      <dgm:prSet/>
      <dgm:spPr/>
      <dgm:t>
        <a:bodyPr/>
        <a:lstStyle/>
        <a:p>
          <a:endParaRPr lang="pl-PL"/>
        </a:p>
      </dgm:t>
    </dgm:pt>
    <dgm:pt modelId="{EDF9D8CB-B6C4-4727-A698-BCB202044574}" type="sibTrans" cxnId="{F6A3298A-5862-4C08-9C58-94BACC7DCB90}">
      <dgm:prSet/>
      <dgm:spPr>
        <a:ln>
          <a:solidFill>
            <a:schemeClr val="accent6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l-PL"/>
        </a:p>
      </dgm:t>
    </dgm:pt>
    <dgm:pt modelId="{31C2776C-C137-4DE4-B035-ECA6B0FB8160}">
      <dgm:prSet phldrT="[Teks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pl-PL" sz="1200" b="1" dirty="0">
            <a:latin typeface="Arial" pitchFamily="34" charset="0"/>
            <a:cs typeface="Arial" pitchFamily="34" charset="0"/>
          </a:endParaRPr>
        </a:p>
      </dgm:t>
    </dgm:pt>
    <dgm:pt modelId="{A5C1F888-2FE9-41F8-8CDD-8F4902A769D8}" type="parTrans" cxnId="{56454627-9ED7-475C-9DB0-63B6A0935011}">
      <dgm:prSet/>
      <dgm:spPr/>
      <dgm:t>
        <a:bodyPr/>
        <a:lstStyle/>
        <a:p>
          <a:endParaRPr lang="pl-PL"/>
        </a:p>
      </dgm:t>
    </dgm:pt>
    <dgm:pt modelId="{31C83F5E-4F59-4F81-928D-B92D81A55888}" type="sibTrans" cxnId="{56454627-9ED7-475C-9DB0-63B6A0935011}">
      <dgm:prSet/>
      <dgm:spPr>
        <a:ln>
          <a:solidFill>
            <a:schemeClr val="accent6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l-PL"/>
        </a:p>
      </dgm:t>
    </dgm:pt>
    <dgm:pt modelId="{6495374A-FC89-46D6-9FB2-FAEA2B44A146}">
      <dgm:prSet phldrT="[Teks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pl-PL" sz="1200" b="1" dirty="0">
            <a:latin typeface="Arial" pitchFamily="34" charset="0"/>
            <a:cs typeface="Arial" pitchFamily="34" charset="0"/>
          </a:endParaRPr>
        </a:p>
      </dgm:t>
    </dgm:pt>
    <dgm:pt modelId="{5909DFAF-C3A7-4441-ACC0-30307A99FB5A}" type="parTrans" cxnId="{D252BE1B-52B3-4F6A-8897-10EF1550CFA3}">
      <dgm:prSet/>
      <dgm:spPr/>
      <dgm:t>
        <a:bodyPr/>
        <a:lstStyle/>
        <a:p>
          <a:endParaRPr lang="pl-PL"/>
        </a:p>
      </dgm:t>
    </dgm:pt>
    <dgm:pt modelId="{38F27193-F93C-4331-94E7-238811D7B4F8}" type="sibTrans" cxnId="{D252BE1B-52B3-4F6A-8897-10EF1550CFA3}">
      <dgm:prSet/>
      <dgm:spPr>
        <a:ln>
          <a:solidFill>
            <a:schemeClr val="accent6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l-PL"/>
        </a:p>
      </dgm:t>
    </dgm:pt>
    <dgm:pt modelId="{828FFF91-AA9D-45EE-8D26-6B5B7F87277F}" type="pres">
      <dgm:prSet presAssocID="{F02FA0B1-CE72-4DC3-8DD2-CB6BF1FD41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712B29C-4F94-4852-9BFC-7C944C3968E0}" type="pres">
      <dgm:prSet presAssocID="{FAB31594-7678-4A5C-9C42-C81ED75B4A4F}" presName="node" presStyleLbl="node1" presStyleIdx="0" presStyleCnt="5" custRadScaleRad="100080" custRadScaleInc="-37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8F0C9-5296-4C3B-8EDE-40182B4ACCF5}" type="pres">
      <dgm:prSet presAssocID="{FAB31594-7678-4A5C-9C42-C81ED75B4A4F}" presName="spNode" presStyleCnt="0"/>
      <dgm:spPr/>
    </dgm:pt>
    <dgm:pt modelId="{18347760-DB60-4024-B502-183556F6FBB8}" type="pres">
      <dgm:prSet presAssocID="{0A6C14B7-E45B-4D76-904F-71C7528CE25E}" presName="sibTrans" presStyleLbl="sibTrans1D1" presStyleIdx="0" presStyleCnt="5"/>
      <dgm:spPr/>
      <dgm:t>
        <a:bodyPr/>
        <a:lstStyle/>
        <a:p>
          <a:endParaRPr lang="pl-PL"/>
        </a:p>
      </dgm:t>
    </dgm:pt>
    <dgm:pt modelId="{000A0D33-D0FA-460F-A106-5D04202248F8}" type="pres">
      <dgm:prSet presAssocID="{CE813C3E-908B-4181-A2EC-621738DD49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AA4A14-71B0-4B8C-8DEC-38B29BF0D68C}" type="pres">
      <dgm:prSet presAssocID="{CE813C3E-908B-4181-A2EC-621738DD4990}" presName="spNode" presStyleCnt="0"/>
      <dgm:spPr/>
    </dgm:pt>
    <dgm:pt modelId="{A1CA36F3-75E8-47E1-8FEA-AB0A0095E586}" type="pres">
      <dgm:prSet presAssocID="{DC471574-648E-4FC6-A31D-1F80E6BD9B3C}" presName="sibTrans" presStyleLbl="sibTrans1D1" presStyleIdx="1" presStyleCnt="5"/>
      <dgm:spPr/>
      <dgm:t>
        <a:bodyPr/>
        <a:lstStyle/>
        <a:p>
          <a:endParaRPr lang="pl-PL"/>
        </a:p>
      </dgm:t>
    </dgm:pt>
    <dgm:pt modelId="{00F7ED0B-D111-46B3-9711-60E4E57FDC9A}" type="pres">
      <dgm:prSet presAssocID="{19FF37E0-8B08-49FA-869F-59C5CCDE4F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1D4112-51D8-46B8-A046-1E90885D81EC}" type="pres">
      <dgm:prSet presAssocID="{19FF37E0-8B08-49FA-869F-59C5CCDE4F4C}" presName="spNode" presStyleCnt="0"/>
      <dgm:spPr/>
    </dgm:pt>
    <dgm:pt modelId="{CD00A4FE-F0B7-43D3-8A2D-D195BD973A55}" type="pres">
      <dgm:prSet presAssocID="{EDF9D8CB-B6C4-4727-A698-BCB202044574}" presName="sibTrans" presStyleLbl="sibTrans1D1" presStyleIdx="2" presStyleCnt="5"/>
      <dgm:spPr/>
      <dgm:t>
        <a:bodyPr/>
        <a:lstStyle/>
        <a:p>
          <a:endParaRPr lang="pl-PL"/>
        </a:p>
      </dgm:t>
    </dgm:pt>
    <dgm:pt modelId="{D48235F9-6F3E-4D0A-9F73-B36CD9AD0A6E}" type="pres">
      <dgm:prSet presAssocID="{31C2776C-C137-4DE4-B035-ECA6B0FB81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E98641-669D-4E44-9897-27D01ECA52BD}" type="pres">
      <dgm:prSet presAssocID="{31C2776C-C137-4DE4-B035-ECA6B0FB8160}" presName="spNode" presStyleCnt="0"/>
      <dgm:spPr/>
    </dgm:pt>
    <dgm:pt modelId="{861D9D16-EB1C-4A72-88C1-328F805DE0A9}" type="pres">
      <dgm:prSet presAssocID="{31C83F5E-4F59-4F81-928D-B92D81A55888}" presName="sibTrans" presStyleLbl="sibTrans1D1" presStyleIdx="3" presStyleCnt="5"/>
      <dgm:spPr/>
      <dgm:t>
        <a:bodyPr/>
        <a:lstStyle/>
        <a:p>
          <a:endParaRPr lang="pl-PL"/>
        </a:p>
      </dgm:t>
    </dgm:pt>
    <dgm:pt modelId="{253AECFE-2E62-4984-ACC0-96E9CBAE2608}" type="pres">
      <dgm:prSet presAssocID="{6495374A-FC89-46D6-9FB2-FAEA2B44A1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E14C19-274C-4DF4-A519-05D0AC32AEC0}" type="pres">
      <dgm:prSet presAssocID="{6495374A-FC89-46D6-9FB2-FAEA2B44A146}" presName="spNode" presStyleCnt="0"/>
      <dgm:spPr/>
    </dgm:pt>
    <dgm:pt modelId="{A1C7D32E-9A72-411C-B3BA-F3D44A590227}" type="pres">
      <dgm:prSet presAssocID="{38F27193-F93C-4331-94E7-238811D7B4F8}" presName="sibTrans" presStyleLbl="sibTrans1D1" presStyleIdx="4" presStyleCnt="5"/>
      <dgm:spPr/>
      <dgm:t>
        <a:bodyPr/>
        <a:lstStyle/>
        <a:p>
          <a:endParaRPr lang="pl-PL"/>
        </a:p>
      </dgm:t>
    </dgm:pt>
  </dgm:ptLst>
  <dgm:cxnLst>
    <dgm:cxn modelId="{A93A7190-9E7E-42E9-A690-E8AC9076A45C}" type="presOf" srcId="{6495374A-FC89-46D6-9FB2-FAEA2B44A146}" destId="{253AECFE-2E62-4984-ACC0-96E9CBAE2608}" srcOrd="0" destOrd="0" presId="urn:microsoft.com/office/officeart/2005/8/layout/cycle6"/>
    <dgm:cxn modelId="{ED37B81A-4028-479B-B3AD-2BE8DCE0CD7B}" srcId="{F02FA0B1-CE72-4DC3-8DD2-CB6BF1FD41F1}" destId="{FAB31594-7678-4A5C-9C42-C81ED75B4A4F}" srcOrd="0" destOrd="0" parTransId="{5CBEF0AD-CD1E-4E3C-B58E-C6557362A67C}" sibTransId="{0A6C14B7-E45B-4D76-904F-71C7528CE25E}"/>
    <dgm:cxn modelId="{56454627-9ED7-475C-9DB0-63B6A0935011}" srcId="{F02FA0B1-CE72-4DC3-8DD2-CB6BF1FD41F1}" destId="{31C2776C-C137-4DE4-B035-ECA6B0FB8160}" srcOrd="3" destOrd="0" parTransId="{A5C1F888-2FE9-41F8-8CDD-8F4902A769D8}" sibTransId="{31C83F5E-4F59-4F81-928D-B92D81A55888}"/>
    <dgm:cxn modelId="{6CE40C17-E96D-4BBC-8B9F-CAFE6B75EE40}" srcId="{F02FA0B1-CE72-4DC3-8DD2-CB6BF1FD41F1}" destId="{CE813C3E-908B-4181-A2EC-621738DD4990}" srcOrd="1" destOrd="0" parTransId="{1D4CAA43-F58F-49A6-8642-13C8D9B8F7C0}" sibTransId="{DC471574-648E-4FC6-A31D-1F80E6BD9B3C}"/>
    <dgm:cxn modelId="{C5BC5DF1-A1E0-46DB-975C-06FEFE9BA10C}" type="presOf" srcId="{EDF9D8CB-B6C4-4727-A698-BCB202044574}" destId="{CD00A4FE-F0B7-43D3-8A2D-D195BD973A55}" srcOrd="0" destOrd="0" presId="urn:microsoft.com/office/officeart/2005/8/layout/cycle6"/>
    <dgm:cxn modelId="{D3067C49-CC2C-4E14-8801-079C0B409593}" type="presOf" srcId="{DC471574-648E-4FC6-A31D-1F80E6BD9B3C}" destId="{A1CA36F3-75E8-47E1-8FEA-AB0A0095E586}" srcOrd="0" destOrd="0" presId="urn:microsoft.com/office/officeart/2005/8/layout/cycle6"/>
    <dgm:cxn modelId="{D252BE1B-52B3-4F6A-8897-10EF1550CFA3}" srcId="{F02FA0B1-CE72-4DC3-8DD2-CB6BF1FD41F1}" destId="{6495374A-FC89-46D6-9FB2-FAEA2B44A146}" srcOrd="4" destOrd="0" parTransId="{5909DFAF-C3A7-4441-ACC0-30307A99FB5A}" sibTransId="{38F27193-F93C-4331-94E7-238811D7B4F8}"/>
    <dgm:cxn modelId="{786C0EB8-5049-470B-8FEA-AF2AE3C013CD}" type="presOf" srcId="{FAB31594-7678-4A5C-9C42-C81ED75B4A4F}" destId="{A712B29C-4F94-4852-9BFC-7C944C3968E0}" srcOrd="0" destOrd="0" presId="urn:microsoft.com/office/officeart/2005/8/layout/cycle6"/>
    <dgm:cxn modelId="{D0D8448D-DD41-4856-8A12-3DE4A213D51E}" type="presOf" srcId="{F02FA0B1-CE72-4DC3-8DD2-CB6BF1FD41F1}" destId="{828FFF91-AA9D-45EE-8D26-6B5B7F87277F}" srcOrd="0" destOrd="0" presId="urn:microsoft.com/office/officeart/2005/8/layout/cycle6"/>
    <dgm:cxn modelId="{332D5BB1-CFF4-469D-AF9B-BBEA5CD0B1D1}" type="presOf" srcId="{0A6C14B7-E45B-4D76-904F-71C7528CE25E}" destId="{18347760-DB60-4024-B502-183556F6FBB8}" srcOrd="0" destOrd="0" presId="urn:microsoft.com/office/officeart/2005/8/layout/cycle6"/>
    <dgm:cxn modelId="{6F9E2639-320B-415D-9FDA-E079B77EAFBD}" type="presOf" srcId="{19FF37E0-8B08-49FA-869F-59C5CCDE4F4C}" destId="{00F7ED0B-D111-46B3-9711-60E4E57FDC9A}" srcOrd="0" destOrd="0" presId="urn:microsoft.com/office/officeart/2005/8/layout/cycle6"/>
    <dgm:cxn modelId="{F4FED563-34D4-41CE-8434-E5F8F30DC9AB}" type="presOf" srcId="{CE813C3E-908B-4181-A2EC-621738DD4990}" destId="{000A0D33-D0FA-460F-A106-5D04202248F8}" srcOrd="0" destOrd="0" presId="urn:microsoft.com/office/officeart/2005/8/layout/cycle6"/>
    <dgm:cxn modelId="{05D27E52-F090-406D-B050-02E5A8DE3AB4}" type="presOf" srcId="{31C2776C-C137-4DE4-B035-ECA6B0FB8160}" destId="{D48235F9-6F3E-4D0A-9F73-B36CD9AD0A6E}" srcOrd="0" destOrd="0" presId="urn:microsoft.com/office/officeart/2005/8/layout/cycle6"/>
    <dgm:cxn modelId="{F6A3298A-5862-4C08-9C58-94BACC7DCB90}" srcId="{F02FA0B1-CE72-4DC3-8DD2-CB6BF1FD41F1}" destId="{19FF37E0-8B08-49FA-869F-59C5CCDE4F4C}" srcOrd="2" destOrd="0" parTransId="{8AC5B47B-220E-43D3-9D2E-7464D9967695}" sibTransId="{EDF9D8CB-B6C4-4727-A698-BCB202044574}"/>
    <dgm:cxn modelId="{5BBC12AC-97B1-49D4-B249-49ED0E862F82}" type="presOf" srcId="{31C83F5E-4F59-4F81-928D-B92D81A55888}" destId="{861D9D16-EB1C-4A72-88C1-328F805DE0A9}" srcOrd="0" destOrd="0" presId="urn:microsoft.com/office/officeart/2005/8/layout/cycle6"/>
    <dgm:cxn modelId="{6331AC4E-2755-4A91-83EC-F45C668822FD}" type="presOf" srcId="{38F27193-F93C-4331-94E7-238811D7B4F8}" destId="{A1C7D32E-9A72-411C-B3BA-F3D44A590227}" srcOrd="0" destOrd="0" presId="urn:microsoft.com/office/officeart/2005/8/layout/cycle6"/>
    <dgm:cxn modelId="{429E928F-9A7B-4333-89BE-1B9272829222}" type="presParOf" srcId="{828FFF91-AA9D-45EE-8D26-6B5B7F87277F}" destId="{A712B29C-4F94-4852-9BFC-7C944C3968E0}" srcOrd="0" destOrd="0" presId="urn:microsoft.com/office/officeart/2005/8/layout/cycle6"/>
    <dgm:cxn modelId="{F8A3CB4A-155E-4214-A927-09BF59C21272}" type="presParOf" srcId="{828FFF91-AA9D-45EE-8D26-6B5B7F87277F}" destId="{09B8F0C9-5296-4C3B-8EDE-40182B4ACCF5}" srcOrd="1" destOrd="0" presId="urn:microsoft.com/office/officeart/2005/8/layout/cycle6"/>
    <dgm:cxn modelId="{0122B146-D579-45CB-AAC7-5E785E12BCD2}" type="presParOf" srcId="{828FFF91-AA9D-45EE-8D26-6B5B7F87277F}" destId="{18347760-DB60-4024-B502-183556F6FBB8}" srcOrd="2" destOrd="0" presId="urn:microsoft.com/office/officeart/2005/8/layout/cycle6"/>
    <dgm:cxn modelId="{3FC0F332-8946-48DD-B02E-6B32DD7D9B2F}" type="presParOf" srcId="{828FFF91-AA9D-45EE-8D26-6B5B7F87277F}" destId="{000A0D33-D0FA-460F-A106-5D04202248F8}" srcOrd="3" destOrd="0" presId="urn:microsoft.com/office/officeart/2005/8/layout/cycle6"/>
    <dgm:cxn modelId="{B3C0CD61-DA45-476D-A97D-F9FFAFABC568}" type="presParOf" srcId="{828FFF91-AA9D-45EE-8D26-6B5B7F87277F}" destId="{0DAA4A14-71B0-4B8C-8DEC-38B29BF0D68C}" srcOrd="4" destOrd="0" presId="urn:microsoft.com/office/officeart/2005/8/layout/cycle6"/>
    <dgm:cxn modelId="{0EB0E9E3-A3D7-4295-84CD-96DD747EB3BB}" type="presParOf" srcId="{828FFF91-AA9D-45EE-8D26-6B5B7F87277F}" destId="{A1CA36F3-75E8-47E1-8FEA-AB0A0095E586}" srcOrd="5" destOrd="0" presId="urn:microsoft.com/office/officeart/2005/8/layout/cycle6"/>
    <dgm:cxn modelId="{0C6A4BF0-4C38-4A0B-AE15-8909B8D98FB5}" type="presParOf" srcId="{828FFF91-AA9D-45EE-8D26-6B5B7F87277F}" destId="{00F7ED0B-D111-46B3-9711-60E4E57FDC9A}" srcOrd="6" destOrd="0" presId="urn:microsoft.com/office/officeart/2005/8/layout/cycle6"/>
    <dgm:cxn modelId="{1D815FE1-16A5-4E45-BE41-186B03EF4082}" type="presParOf" srcId="{828FFF91-AA9D-45EE-8D26-6B5B7F87277F}" destId="{B71D4112-51D8-46B8-A046-1E90885D81EC}" srcOrd="7" destOrd="0" presId="urn:microsoft.com/office/officeart/2005/8/layout/cycle6"/>
    <dgm:cxn modelId="{B42AB12B-0B84-4FE4-A9CE-B97BC47927C8}" type="presParOf" srcId="{828FFF91-AA9D-45EE-8D26-6B5B7F87277F}" destId="{CD00A4FE-F0B7-43D3-8A2D-D195BD973A55}" srcOrd="8" destOrd="0" presId="urn:microsoft.com/office/officeart/2005/8/layout/cycle6"/>
    <dgm:cxn modelId="{59AFFBB1-FC94-4A0E-B177-C427B3D9068C}" type="presParOf" srcId="{828FFF91-AA9D-45EE-8D26-6B5B7F87277F}" destId="{D48235F9-6F3E-4D0A-9F73-B36CD9AD0A6E}" srcOrd="9" destOrd="0" presId="urn:microsoft.com/office/officeart/2005/8/layout/cycle6"/>
    <dgm:cxn modelId="{D01C2D4E-388F-4626-9CAF-86FDBEFC313C}" type="presParOf" srcId="{828FFF91-AA9D-45EE-8D26-6B5B7F87277F}" destId="{E8E98641-669D-4E44-9897-27D01ECA52BD}" srcOrd="10" destOrd="0" presId="urn:microsoft.com/office/officeart/2005/8/layout/cycle6"/>
    <dgm:cxn modelId="{E4939764-E518-44FC-AF76-2E5F77ED194A}" type="presParOf" srcId="{828FFF91-AA9D-45EE-8D26-6B5B7F87277F}" destId="{861D9D16-EB1C-4A72-88C1-328F805DE0A9}" srcOrd="11" destOrd="0" presId="urn:microsoft.com/office/officeart/2005/8/layout/cycle6"/>
    <dgm:cxn modelId="{8ACB1E90-AFAC-4AFF-9134-69142821A80A}" type="presParOf" srcId="{828FFF91-AA9D-45EE-8D26-6B5B7F87277F}" destId="{253AECFE-2E62-4984-ACC0-96E9CBAE2608}" srcOrd="12" destOrd="0" presId="urn:microsoft.com/office/officeart/2005/8/layout/cycle6"/>
    <dgm:cxn modelId="{0E0FD818-878A-4F79-A85F-7BC36F18C008}" type="presParOf" srcId="{828FFF91-AA9D-45EE-8D26-6B5B7F87277F}" destId="{4DE14C19-274C-4DF4-A519-05D0AC32AEC0}" srcOrd="13" destOrd="0" presId="urn:microsoft.com/office/officeart/2005/8/layout/cycle6"/>
    <dgm:cxn modelId="{135EA1E7-BF35-4821-AAAA-3890AE3C793C}" type="presParOf" srcId="{828FFF91-AA9D-45EE-8D26-6B5B7F87277F}" destId="{A1C7D32E-9A72-411C-B3BA-F3D44A590227}" srcOrd="14" destOrd="0" presId="urn:microsoft.com/office/officeart/2005/8/layout/cycle6"/>
  </dgm:cxnLst>
  <dgm:bg/>
  <dgm:whole>
    <a:ln>
      <a:solidFill>
        <a:scrgbClr r="0" g="0" b="0">
          <a:shade val="95000"/>
          <a:satMod val="105000"/>
          <a:alpha val="0"/>
        </a:scrgb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2FA0B1-CE72-4DC3-8DD2-CB6BF1FD41F1}" type="doc">
      <dgm:prSet loTypeId="urn:microsoft.com/office/officeart/2005/8/layout/cycle6" loCatId="cycle" qsTypeId="urn:microsoft.com/office/officeart/2009/2/quickstyle/3d8" qsCatId="3D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FAB31594-7678-4A5C-9C42-C81ED75B4A4F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Planowania</a:t>
          </a:r>
          <a:endParaRPr lang="pl-PL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CBEF0AD-CD1E-4E3C-B58E-C6557362A67C}" type="parTrans" cxnId="{ED37B81A-4028-479B-B3AD-2BE8DCE0CD7B}">
      <dgm:prSet/>
      <dgm:spPr/>
      <dgm:t>
        <a:bodyPr/>
        <a:lstStyle/>
        <a:p>
          <a:endParaRPr lang="pl-PL"/>
        </a:p>
      </dgm:t>
    </dgm:pt>
    <dgm:pt modelId="{0A6C14B7-E45B-4D76-904F-71C7528CE25E}" type="sibTrans" cxnId="{ED37B81A-4028-479B-B3AD-2BE8DCE0CD7B}">
      <dgm:prSet/>
      <dgm:spPr>
        <a:solidFill>
          <a:srgbClr val="F8F8F8"/>
        </a:solidFill>
      </dgm:spPr>
      <dgm:t>
        <a:bodyPr/>
        <a:lstStyle/>
        <a:p>
          <a:endParaRPr lang="pl-PL"/>
        </a:p>
      </dgm:t>
    </dgm:pt>
    <dgm:pt modelId="{CE813C3E-908B-4181-A2EC-621738DD4990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</a:t>
          </a:r>
          <a:r>
            <a:rPr lang="pl-PL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Projektowania</a:t>
          </a:r>
          <a:r>
            <a:rPr lang="pl-PL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endParaRPr lang="pl-PL" sz="16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D4CAA43-F58F-49A6-8642-13C8D9B8F7C0}" type="parTrans" cxnId="{6CE40C17-E96D-4BBC-8B9F-CAFE6B75EE40}">
      <dgm:prSet/>
      <dgm:spPr/>
      <dgm:t>
        <a:bodyPr/>
        <a:lstStyle/>
        <a:p>
          <a:endParaRPr lang="pl-PL"/>
        </a:p>
      </dgm:t>
    </dgm:pt>
    <dgm:pt modelId="{DC471574-648E-4FC6-A31D-1F80E6BD9B3C}" type="sibTrans" cxnId="{6CE40C17-E96D-4BBC-8B9F-CAFE6B75EE40}">
      <dgm:prSet/>
      <dgm:spPr>
        <a:solidFill>
          <a:srgbClr val="F8F8F8"/>
        </a:solidFill>
      </dgm:spPr>
      <dgm:t>
        <a:bodyPr/>
        <a:lstStyle/>
        <a:p>
          <a:endParaRPr lang="pl-PL"/>
        </a:p>
      </dgm:t>
    </dgm:pt>
    <dgm:pt modelId="{19FF37E0-8B08-49FA-869F-59C5CCDE4F4C}">
      <dgm:prSet phldrT="[Tekst]" custT="1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pl-PL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</a:t>
          </a:r>
        </a:p>
        <a:p>
          <a:r>
            <a:rPr lang="pl-PL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Wdrażania</a:t>
          </a:r>
          <a:endParaRPr lang="pl-PL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AC5B47B-220E-43D3-9D2E-7464D9967695}" type="parTrans" cxnId="{F6A3298A-5862-4C08-9C58-94BACC7DCB90}">
      <dgm:prSet/>
      <dgm:spPr/>
      <dgm:t>
        <a:bodyPr/>
        <a:lstStyle/>
        <a:p>
          <a:endParaRPr lang="pl-PL"/>
        </a:p>
      </dgm:t>
    </dgm:pt>
    <dgm:pt modelId="{EDF9D8CB-B6C4-4727-A698-BCB202044574}" type="sibTrans" cxnId="{F6A3298A-5862-4C08-9C58-94BACC7DCB90}">
      <dgm:prSet/>
      <dgm:spPr>
        <a:ln>
          <a:solidFill>
            <a:schemeClr val="accent6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l-PL"/>
        </a:p>
      </dgm:t>
    </dgm:pt>
    <dgm:pt modelId="{31C2776C-C137-4DE4-B035-ECA6B0FB8160}">
      <dgm:prSet phldrT="[Teks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pl-PL" sz="1200" b="1" dirty="0">
            <a:latin typeface="Arial" pitchFamily="34" charset="0"/>
            <a:cs typeface="Arial" pitchFamily="34" charset="0"/>
          </a:endParaRPr>
        </a:p>
      </dgm:t>
    </dgm:pt>
    <dgm:pt modelId="{A5C1F888-2FE9-41F8-8CDD-8F4902A769D8}" type="parTrans" cxnId="{56454627-9ED7-475C-9DB0-63B6A0935011}">
      <dgm:prSet/>
      <dgm:spPr/>
      <dgm:t>
        <a:bodyPr/>
        <a:lstStyle/>
        <a:p>
          <a:endParaRPr lang="pl-PL"/>
        </a:p>
      </dgm:t>
    </dgm:pt>
    <dgm:pt modelId="{31C83F5E-4F59-4F81-928D-B92D81A55888}" type="sibTrans" cxnId="{56454627-9ED7-475C-9DB0-63B6A0935011}">
      <dgm:prSet/>
      <dgm:spPr>
        <a:ln>
          <a:solidFill>
            <a:schemeClr val="accent6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l-PL"/>
        </a:p>
      </dgm:t>
    </dgm:pt>
    <dgm:pt modelId="{6495374A-FC89-46D6-9FB2-FAEA2B44A146}">
      <dgm:prSet phldrT="[Teks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pl-PL" sz="1200" b="1" dirty="0">
            <a:latin typeface="Arial" pitchFamily="34" charset="0"/>
            <a:cs typeface="Arial" pitchFamily="34" charset="0"/>
          </a:endParaRPr>
        </a:p>
      </dgm:t>
    </dgm:pt>
    <dgm:pt modelId="{5909DFAF-C3A7-4441-ACC0-30307A99FB5A}" type="parTrans" cxnId="{D252BE1B-52B3-4F6A-8897-10EF1550CFA3}">
      <dgm:prSet/>
      <dgm:spPr/>
      <dgm:t>
        <a:bodyPr/>
        <a:lstStyle/>
        <a:p>
          <a:endParaRPr lang="pl-PL"/>
        </a:p>
      </dgm:t>
    </dgm:pt>
    <dgm:pt modelId="{38F27193-F93C-4331-94E7-238811D7B4F8}" type="sibTrans" cxnId="{D252BE1B-52B3-4F6A-8897-10EF1550CFA3}">
      <dgm:prSet/>
      <dgm:spPr>
        <a:ln>
          <a:solidFill>
            <a:schemeClr val="accent6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l-PL"/>
        </a:p>
      </dgm:t>
    </dgm:pt>
    <dgm:pt modelId="{828FFF91-AA9D-45EE-8D26-6B5B7F87277F}" type="pres">
      <dgm:prSet presAssocID="{F02FA0B1-CE72-4DC3-8DD2-CB6BF1FD41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712B29C-4F94-4852-9BFC-7C944C3968E0}" type="pres">
      <dgm:prSet presAssocID="{FAB31594-7678-4A5C-9C42-C81ED75B4A4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8F0C9-5296-4C3B-8EDE-40182B4ACCF5}" type="pres">
      <dgm:prSet presAssocID="{FAB31594-7678-4A5C-9C42-C81ED75B4A4F}" presName="spNode" presStyleCnt="0"/>
      <dgm:spPr/>
    </dgm:pt>
    <dgm:pt modelId="{18347760-DB60-4024-B502-183556F6FBB8}" type="pres">
      <dgm:prSet presAssocID="{0A6C14B7-E45B-4D76-904F-71C7528CE25E}" presName="sibTrans" presStyleLbl="sibTrans1D1" presStyleIdx="0" presStyleCnt="5"/>
      <dgm:spPr/>
      <dgm:t>
        <a:bodyPr/>
        <a:lstStyle/>
        <a:p>
          <a:endParaRPr lang="pl-PL"/>
        </a:p>
      </dgm:t>
    </dgm:pt>
    <dgm:pt modelId="{000A0D33-D0FA-460F-A106-5D04202248F8}" type="pres">
      <dgm:prSet presAssocID="{CE813C3E-908B-4181-A2EC-621738DD49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AA4A14-71B0-4B8C-8DEC-38B29BF0D68C}" type="pres">
      <dgm:prSet presAssocID="{CE813C3E-908B-4181-A2EC-621738DD4990}" presName="spNode" presStyleCnt="0"/>
      <dgm:spPr/>
    </dgm:pt>
    <dgm:pt modelId="{A1CA36F3-75E8-47E1-8FEA-AB0A0095E586}" type="pres">
      <dgm:prSet presAssocID="{DC471574-648E-4FC6-A31D-1F80E6BD9B3C}" presName="sibTrans" presStyleLbl="sibTrans1D1" presStyleIdx="1" presStyleCnt="5"/>
      <dgm:spPr/>
      <dgm:t>
        <a:bodyPr/>
        <a:lstStyle/>
        <a:p>
          <a:endParaRPr lang="pl-PL"/>
        </a:p>
      </dgm:t>
    </dgm:pt>
    <dgm:pt modelId="{00F7ED0B-D111-46B3-9711-60E4E57FDC9A}" type="pres">
      <dgm:prSet presAssocID="{19FF37E0-8B08-49FA-869F-59C5CCDE4F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1D4112-51D8-46B8-A046-1E90885D81EC}" type="pres">
      <dgm:prSet presAssocID="{19FF37E0-8B08-49FA-869F-59C5CCDE4F4C}" presName="spNode" presStyleCnt="0"/>
      <dgm:spPr/>
    </dgm:pt>
    <dgm:pt modelId="{CD00A4FE-F0B7-43D3-8A2D-D195BD973A55}" type="pres">
      <dgm:prSet presAssocID="{EDF9D8CB-B6C4-4727-A698-BCB202044574}" presName="sibTrans" presStyleLbl="sibTrans1D1" presStyleIdx="2" presStyleCnt="5"/>
      <dgm:spPr/>
      <dgm:t>
        <a:bodyPr/>
        <a:lstStyle/>
        <a:p>
          <a:endParaRPr lang="pl-PL"/>
        </a:p>
      </dgm:t>
    </dgm:pt>
    <dgm:pt modelId="{D48235F9-6F3E-4D0A-9F73-B36CD9AD0A6E}" type="pres">
      <dgm:prSet presAssocID="{31C2776C-C137-4DE4-B035-ECA6B0FB81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E98641-669D-4E44-9897-27D01ECA52BD}" type="pres">
      <dgm:prSet presAssocID="{31C2776C-C137-4DE4-B035-ECA6B0FB8160}" presName="spNode" presStyleCnt="0"/>
      <dgm:spPr/>
    </dgm:pt>
    <dgm:pt modelId="{861D9D16-EB1C-4A72-88C1-328F805DE0A9}" type="pres">
      <dgm:prSet presAssocID="{31C83F5E-4F59-4F81-928D-B92D81A55888}" presName="sibTrans" presStyleLbl="sibTrans1D1" presStyleIdx="3" presStyleCnt="5"/>
      <dgm:spPr/>
      <dgm:t>
        <a:bodyPr/>
        <a:lstStyle/>
        <a:p>
          <a:endParaRPr lang="pl-PL"/>
        </a:p>
      </dgm:t>
    </dgm:pt>
    <dgm:pt modelId="{253AECFE-2E62-4984-ACC0-96E9CBAE2608}" type="pres">
      <dgm:prSet presAssocID="{6495374A-FC89-46D6-9FB2-FAEA2B44A1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E14C19-274C-4DF4-A519-05D0AC32AEC0}" type="pres">
      <dgm:prSet presAssocID="{6495374A-FC89-46D6-9FB2-FAEA2B44A146}" presName="spNode" presStyleCnt="0"/>
      <dgm:spPr/>
    </dgm:pt>
    <dgm:pt modelId="{A1C7D32E-9A72-411C-B3BA-F3D44A590227}" type="pres">
      <dgm:prSet presAssocID="{38F27193-F93C-4331-94E7-238811D7B4F8}" presName="sibTrans" presStyleLbl="sibTrans1D1" presStyleIdx="4" presStyleCnt="5"/>
      <dgm:spPr/>
      <dgm:t>
        <a:bodyPr/>
        <a:lstStyle/>
        <a:p>
          <a:endParaRPr lang="pl-PL"/>
        </a:p>
      </dgm:t>
    </dgm:pt>
  </dgm:ptLst>
  <dgm:cxnLst>
    <dgm:cxn modelId="{ED37B81A-4028-479B-B3AD-2BE8DCE0CD7B}" srcId="{F02FA0B1-CE72-4DC3-8DD2-CB6BF1FD41F1}" destId="{FAB31594-7678-4A5C-9C42-C81ED75B4A4F}" srcOrd="0" destOrd="0" parTransId="{5CBEF0AD-CD1E-4E3C-B58E-C6557362A67C}" sibTransId="{0A6C14B7-E45B-4D76-904F-71C7528CE25E}"/>
    <dgm:cxn modelId="{56454627-9ED7-475C-9DB0-63B6A0935011}" srcId="{F02FA0B1-CE72-4DC3-8DD2-CB6BF1FD41F1}" destId="{31C2776C-C137-4DE4-B035-ECA6B0FB8160}" srcOrd="3" destOrd="0" parTransId="{A5C1F888-2FE9-41F8-8CDD-8F4902A769D8}" sibTransId="{31C83F5E-4F59-4F81-928D-B92D81A55888}"/>
    <dgm:cxn modelId="{6CE40C17-E96D-4BBC-8B9F-CAFE6B75EE40}" srcId="{F02FA0B1-CE72-4DC3-8DD2-CB6BF1FD41F1}" destId="{CE813C3E-908B-4181-A2EC-621738DD4990}" srcOrd="1" destOrd="0" parTransId="{1D4CAA43-F58F-49A6-8642-13C8D9B8F7C0}" sibTransId="{DC471574-648E-4FC6-A31D-1F80E6BD9B3C}"/>
    <dgm:cxn modelId="{F83524AE-33C4-46B2-8E43-C0D98770713C}" type="presOf" srcId="{F02FA0B1-CE72-4DC3-8DD2-CB6BF1FD41F1}" destId="{828FFF91-AA9D-45EE-8D26-6B5B7F87277F}" srcOrd="0" destOrd="0" presId="urn:microsoft.com/office/officeart/2005/8/layout/cycle6"/>
    <dgm:cxn modelId="{CDA7ABCC-1FCA-4E4C-B088-D96AC06C9734}" type="presOf" srcId="{38F27193-F93C-4331-94E7-238811D7B4F8}" destId="{A1C7D32E-9A72-411C-B3BA-F3D44A590227}" srcOrd="0" destOrd="0" presId="urn:microsoft.com/office/officeart/2005/8/layout/cycle6"/>
    <dgm:cxn modelId="{60213C4D-245E-4D96-AAD5-0DBDE37AE52F}" type="presOf" srcId="{FAB31594-7678-4A5C-9C42-C81ED75B4A4F}" destId="{A712B29C-4F94-4852-9BFC-7C944C3968E0}" srcOrd="0" destOrd="0" presId="urn:microsoft.com/office/officeart/2005/8/layout/cycle6"/>
    <dgm:cxn modelId="{7E2B4A60-B5DC-4BAF-9865-78A16DA84F8D}" type="presOf" srcId="{31C2776C-C137-4DE4-B035-ECA6B0FB8160}" destId="{D48235F9-6F3E-4D0A-9F73-B36CD9AD0A6E}" srcOrd="0" destOrd="0" presId="urn:microsoft.com/office/officeart/2005/8/layout/cycle6"/>
    <dgm:cxn modelId="{D252BE1B-52B3-4F6A-8897-10EF1550CFA3}" srcId="{F02FA0B1-CE72-4DC3-8DD2-CB6BF1FD41F1}" destId="{6495374A-FC89-46D6-9FB2-FAEA2B44A146}" srcOrd="4" destOrd="0" parTransId="{5909DFAF-C3A7-4441-ACC0-30307A99FB5A}" sibTransId="{38F27193-F93C-4331-94E7-238811D7B4F8}"/>
    <dgm:cxn modelId="{D2C42600-8B1F-41B0-9135-9DC6FBF25488}" type="presOf" srcId="{19FF37E0-8B08-49FA-869F-59C5CCDE4F4C}" destId="{00F7ED0B-D111-46B3-9711-60E4E57FDC9A}" srcOrd="0" destOrd="0" presId="urn:microsoft.com/office/officeart/2005/8/layout/cycle6"/>
    <dgm:cxn modelId="{D58F014D-4EEF-4344-A660-AEC765E38BB5}" type="presOf" srcId="{EDF9D8CB-B6C4-4727-A698-BCB202044574}" destId="{CD00A4FE-F0B7-43D3-8A2D-D195BD973A55}" srcOrd="0" destOrd="0" presId="urn:microsoft.com/office/officeart/2005/8/layout/cycle6"/>
    <dgm:cxn modelId="{9E17ACCB-93D7-49D1-8817-34BA196753EB}" type="presOf" srcId="{CE813C3E-908B-4181-A2EC-621738DD4990}" destId="{000A0D33-D0FA-460F-A106-5D04202248F8}" srcOrd="0" destOrd="0" presId="urn:microsoft.com/office/officeart/2005/8/layout/cycle6"/>
    <dgm:cxn modelId="{3F36FA4E-2219-4361-BB6E-FFF2544D8584}" type="presOf" srcId="{DC471574-648E-4FC6-A31D-1F80E6BD9B3C}" destId="{A1CA36F3-75E8-47E1-8FEA-AB0A0095E586}" srcOrd="0" destOrd="0" presId="urn:microsoft.com/office/officeart/2005/8/layout/cycle6"/>
    <dgm:cxn modelId="{02C3368C-7019-41FD-AAFC-D5743368AC43}" type="presOf" srcId="{0A6C14B7-E45B-4D76-904F-71C7528CE25E}" destId="{18347760-DB60-4024-B502-183556F6FBB8}" srcOrd="0" destOrd="0" presId="urn:microsoft.com/office/officeart/2005/8/layout/cycle6"/>
    <dgm:cxn modelId="{6A16B49F-F60D-42A1-A11D-EB960582EBE8}" type="presOf" srcId="{6495374A-FC89-46D6-9FB2-FAEA2B44A146}" destId="{253AECFE-2E62-4984-ACC0-96E9CBAE2608}" srcOrd="0" destOrd="0" presId="urn:microsoft.com/office/officeart/2005/8/layout/cycle6"/>
    <dgm:cxn modelId="{F6A3298A-5862-4C08-9C58-94BACC7DCB90}" srcId="{F02FA0B1-CE72-4DC3-8DD2-CB6BF1FD41F1}" destId="{19FF37E0-8B08-49FA-869F-59C5CCDE4F4C}" srcOrd="2" destOrd="0" parTransId="{8AC5B47B-220E-43D3-9D2E-7464D9967695}" sibTransId="{EDF9D8CB-B6C4-4727-A698-BCB202044574}"/>
    <dgm:cxn modelId="{3E3F4EDE-7A6F-45C9-957A-EB70A0B167D4}" type="presOf" srcId="{31C83F5E-4F59-4F81-928D-B92D81A55888}" destId="{861D9D16-EB1C-4A72-88C1-328F805DE0A9}" srcOrd="0" destOrd="0" presId="urn:microsoft.com/office/officeart/2005/8/layout/cycle6"/>
    <dgm:cxn modelId="{D7B9008C-492F-407C-9625-D52BAE8D4B55}" type="presParOf" srcId="{828FFF91-AA9D-45EE-8D26-6B5B7F87277F}" destId="{A712B29C-4F94-4852-9BFC-7C944C3968E0}" srcOrd="0" destOrd="0" presId="urn:microsoft.com/office/officeart/2005/8/layout/cycle6"/>
    <dgm:cxn modelId="{658F7AE6-CBAB-4C9A-AEC1-21DF09473612}" type="presParOf" srcId="{828FFF91-AA9D-45EE-8D26-6B5B7F87277F}" destId="{09B8F0C9-5296-4C3B-8EDE-40182B4ACCF5}" srcOrd="1" destOrd="0" presId="urn:microsoft.com/office/officeart/2005/8/layout/cycle6"/>
    <dgm:cxn modelId="{77F90BB9-844E-436C-8818-1B5B0B88CEF1}" type="presParOf" srcId="{828FFF91-AA9D-45EE-8D26-6B5B7F87277F}" destId="{18347760-DB60-4024-B502-183556F6FBB8}" srcOrd="2" destOrd="0" presId="urn:microsoft.com/office/officeart/2005/8/layout/cycle6"/>
    <dgm:cxn modelId="{A37DD111-2EF0-41B0-8832-1F29BDE7DF97}" type="presParOf" srcId="{828FFF91-AA9D-45EE-8D26-6B5B7F87277F}" destId="{000A0D33-D0FA-460F-A106-5D04202248F8}" srcOrd="3" destOrd="0" presId="urn:microsoft.com/office/officeart/2005/8/layout/cycle6"/>
    <dgm:cxn modelId="{40B96EC7-5080-4A78-847C-DEAF8126EC59}" type="presParOf" srcId="{828FFF91-AA9D-45EE-8D26-6B5B7F87277F}" destId="{0DAA4A14-71B0-4B8C-8DEC-38B29BF0D68C}" srcOrd="4" destOrd="0" presId="urn:microsoft.com/office/officeart/2005/8/layout/cycle6"/>
    <dgm:cxn modelId="{65A3B186-A118-4950-8285-41FFF47BB33A}" type="presParOf" srcId="{828FFF91-AA9D-45EE-8D26-6B5B7F87277F}" destId="{A1CA36F3-75E8-47E1-8FEA-AB0A0095E586}" srcOrd="5" destOrd="0" presId="urn:microsoft.com/office/officeart/2005/8/layout/cycle6"/>
    <dgm:cxn modelId="{2A61C7F7-2704-4B68-8CEE-CAF18F785AF8}" type="presParOf" srcId="{828FFF91-AA9D-45EE-8D26-6B5B7F87277F}" destId="{00F7ED0B-D111-46B3-9711-60E4E57FDC9A}" srcOrd="6" destOrd="0" presId="urn:microsoft.com/office/officeart/2005/8/layout/cycle6"/>
    <dgm:cxn modelId="{B73BA058-3EA0-45E5-AE03-2240C311CBDE}" type="presParOf" srcId="{828FFF91-AA9D-45EE-8D26-6B5B7F87277F}" destId="{B71D4112-51D8-46B8-A046-1E90885D81EC}" srcOrd="7" destOrd="0" presId="urn:microsoft.com/office/officeart/2005/8/layout/cycle6"/>
    <dgm:cxn modelId="{9E489095-08B4-4FC4-89BC-AADC062D7011}" type="presParOf" srcId="{828FFF91-AA9D-45EE-8D26-6B5B7F87277F}" destId="{CD00A4FE-F0B7-43D3-8A2D-D195BD973A55}" srcOrd="8" destOrd="0" presId="urn:microsoft.com/office/officeart/2005/8/layout/cycle6"/>
    <dgm:cxn modelId="{2E3F4723-87A3-4CC0-9ECE-04455FB332F7}" type="presParOf" srcId="{828FFF91-AA9D-45EE-8D26-6B5B7F87277F}" destId="{D48235F9-6F3E-4D0A-9F73-B36CD9AD0A6E}" srcOrd="9" destOrd="0" presId="urn:microsoft.com/office/officeart/2005/8/layout/cycle6"/>
    <dgm:cxn modelId="{222A9313-1A56-4596-914C-F0248CC8BBA8}" type="presParOf" srcId="{828FFF91-AA9D-45EE-8D26-6B5B7F87277F}" destId="{E8E98641-669D-4E44-9897-27D01ECA52BD}" srcOrd="10" destOrd="0" presId="urn:microsoft.com/office/officeart/2005/8/layout/cycle6"/>
    <dgm:cxn modelId="{B4B6C520-1641-49D7-AF9B-D67452903612}" type="presParOf" srcId="{828FFF91-AA9D-45EE-8D26-6B5B7F87277F}" destId="{861D9D16-EB1C-4A72-88C1-328F805DE0A9}" srcOrd="11" destOrd="0" presId="urn:microsoft.com/office/officeart/2005/8/layout/cycle6"/>
    <dgm:cxn modelId="{B25644BE-0B59-40FE-8ABD-C7DACD33B31F}" type="presParOf" srcId="{828FFF91-AA9D-45EE-8D26-6B5B7F87277F}" destId="{253AECFE-2E62-4984-ACC0-96E9CBAE2608}" srcOrd="12" destOrd="0" presId="urn:microsoft.com/office/officeart/2005/8/layout/cycle6"/>
    <dgm:cxn modelId="{6CBEE750-2597-4B8F-BEF2-1331F68A1440}" type="presParOf" srcId="{828FFF91-AA9D-45EE-8D26-6B5B7F87277F}" destId="{4DE14C19-274C-4DF4-A519-05D0AC32AEC0}" srcOrd="13" destOrd="0" presId="urn:microsoft.com/office/officeart/2005/8/layout/cycle6"/>
    <dgm:cxn modelId="{4016D82A-0488-4543-BFC0-1C2E9C3E34AF}" type="presParOf" srcId="{828FFF91-AA9D-45EE-8D26-6B5B7F87277F}" destId="{A1C7D32E-9A72-411C-B3BA-F3D44A59022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2FA0B1-CE72-4DC3-8DD2-CB6BF1FD41F1}" type="doc">
      <dgm:prSet loTypeId="urn:microsoft.com/office/officeart/2005/8/layout/cycle6" loCatId="cycle" qsTypeId="urn:microsoft.com/office/officeart/2009/2/quickstyle/3d8" qsCatId="3D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FAB31594-7678-4A5C-9C42-C81ED75B4A4F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Planowania</a:t>
          </a:r>
          <a:endParaRPr lang="pl-PL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CBEF0AD-CD1E-4E3C-B58E-C6557362A67C}" type="parTrans" cxnId="{ED37B81A-4028-479B-B3AD-2BE8DCE0CD7B}">
      <dgm:prSet/>
      <dgm:spPr/>
      <dgm:t>
        <a:bodyPr/>
        <a:lstStyle/>
        <a:p>
          <a:endParaRPr lang="pl-PL"/>
        </a:p>
      </dgm:t>
    </dgm:pt>
    <dgm:pt modelId="{0A6C14B7-E45B-4D76-904F-71C7528CE25E}" type="sibTrans" cxnId="{ED37B81A-4028-479B-B3AD-2BE8DCE0CD7B}">
      <dgm:prSet/>
      <dgm:spPr/>
      <dgm:t>
        <a:bodyPr/>
        <a:lstStyle/>
        <a:p>
          <a:endParaRPr lang="pl-PL"/>
        </a:p>
      </dgm:t>
    </dgm:pt>
    <dgm:pt modelId="{CE813C3E-908B-4181-A2EC-621738DD4990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</a:t>
          </a:r>
          <a:r>
            <a:rPr lang="pl-PL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Projektowania</a:t>
          </a:r>
          <a:r>
            <a:rPr lang="pl-PL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endParaRPr lang="pl-PL" sz="16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D4CAA43-F58F-49A6-8642-13C8D9B8F7C0}" type="parTrans" cxnId="{6CE40C17-E96D-4BBC-8B9F-CAFE6B75EE40}">
      <dgm:prSet/>
      <dgm:spPr/>
      <dgm:t>
        <a:bodyPr/>
        <a:lstStyle/>
        <a:p>
          <a:endParaRPr lang="pl-PL"/>
        </a:p>
      </dgm:t>
    </dgm:pt>
    <dgm:pt modelId="{DC471574-648E-4FC6-A31D-1F80E6BD9B3C}" type="sibTrans" cxnId="{6CE40C17-E96D-4BBC-8B9F-CAFE6B75EE40}">
      <dgm:prSet/>
      <dgm:spPr/>
      <dgm:t>
        <a:bodyPr/>
        <a:lstStyle/>
        <a:p>
          <a:endParaRPr lang="pl-PL"/>
        </a:p>
      </dgm:t>
    </dgm:pt>
    <dgm:pt modelId="{19FF37E0-8B08-49FA-869F-59C5CCDE4F4C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Wdrażania</a:t>
          </a:r>
          <a:endParaRPr lang="pl-PL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AC5B47B-220E-43D3-9D2E-7464D9967695}" type="parTrans" cxnId="{F6A3298A-5862-4C08-9C58-94BACC7DCB90}">
      <dgm:prSet/>
      <dgm:spPr/>
      <dgm:t>
        <a:bodyPr/>
        <a:lstStyle/>
        <a:p>
          <a:endParaRPr lang="pl-PL"/>
        </a:p>
      </dgm:t>
    </dgm:pt>
    <dgm:pt modelId="{EDF9D8CB-B6C4-4727-A698-BCB202044574}" type="sibTrans" cxnId="{F6A3298A-5862-4C08-9C58-94BACC7DCB90}">
      <dgm:prSet/>
      <dgm:spPr/>
      <dgm:t>
        <a:bodyPr/>
        <a:lstStyle/>
        <a:p>
          <a:endParaRPr lang="pl-PL"/>
        </a:p>
      </dgm:t>
    </dgm:pt>
    <dgm:pt modelId="{31C2776C-C137-4DE4-B035-ECA6B0FB8160}">
      <dgm:prSet phldrT="[Tekst]" custT="1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pl-PL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Eksploatacji</a:t>
          </a:r>
          <a:endParaRPr lang="pl-PL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5C1F888-2FE9-41F8-8CDD-8F4902A769D8}" type="parTrans" cxnId="{56454627-9ED7-475C-9DB0-63B6A0935011}">
      <dgm:prSet/>
      <dgm:spPr/>
      <dgm:t>
        <a:bodyPr/>
        <a:lstStyle/>
        <a:p>
          <a:endParaRPr lang="pl-PL"/>
        </a:p>
      </dgm:t>
    </dgm:pt>
    <dgm:pt modelId="{31C83F5E-4F59-4F81-928D-B92D81A55888}" type="sibTrans" cxnId="{56454627-9ED7-475C-9DB0-63B6A0935011}">
      <dgm:prSet/>
      <dgm:spPr>
        <a:ln>
          <a:solidFill>
            <a:schemeClr val="accent6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l-PL"/>
        </a:p>
      </dgm:t>
    </dgm:pt>
    <dgm:pt modelId="{6495374A-FC89-46D6-9FB2-FAEA2B44A146}">
      <dgm:prSet phldrT="[Teks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pl-PL" sz="1200" b="1" dirty="0">
            <a:latin typeface="Arial" pitchFamily="34" charset="0"/>
            <a:cs typeface="Arial" pitchFamily="34" charset="0"/>
          </a:endParaRPr>
        </a:p>
      </dgm:t>
    </dgm:pt>
    <dgm:pt modelId="{5909DFAF-C3A7-4441-ACC0-30307A99FB5A}" type="parTrans" cxnId="{D252BE1B-52B3-4F6A-8897-10EF1550CFA3}">
      <dgm:prSet/>
      <dgm:spPr/>
      <dgm:t>
        <a:bodyPr/>
        <a:lstStyle/>
        <a:p>
          <a:endParaRPr lang="pl-PL"/>
        </a:p>
      </dgm:t>
    </dgm:pt>
    <dgm:pt modelId="{38F27193-F93C-4331-94E7-238811D7B4F8}" type="sibTrans" cxnId="{D252BE1B-52B3-4F6A-8897-10EF1550CFA3}">
      <dgm:prSet/>
      <dgm:spPr>
        <a:ln>
          <a:solidFill>
            <a:schemeClr val="accent6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l-PL"/>
        </a:p>
      </dgm:t>
    </dgm:pt>
    <dgm:pt modelId="{828FFF91-AA9D-45EE-8D26-6B5B7F87277F}" type="pres">
      <dgm:prSet presAssocID="{F02FA0B1-CE72-4DC3-8DD2-CB6BF1FD41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712B29C-4F94-4852-9BFC-7C944C3968E0}" type="pres">
      <dgm:prSet presAssocID="{FAB31594-7678-4A5C-9C42-C81ED75B4A4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8F0C9-5296-4C3B-8EDE-40182B4ACCF5}" type="pres">
      <dgm:prSet presAssocID="{FAB31594-7678-4A5C-9C42-C81ED75B4A4F}" presName="spNode" presStyleCnt="0"/>
      <dgm:spPr/>
    </dgm:pt>
    <dgm:pt modelId="{18347760-DB60-4024-B502-183556F6FBB8}" type="pres">
      <dgm:prSet presAssocID="{0A6C14B7-E45B-4D76-904F-71C7528CE25E}" presName="sibTrans" presStyleLbl="sibTrans1D1" presStyleIdx="0" presStyleCnt="5"/>
      <dgm:spPr/>
      <dgm:t>
        <a:bodyPr/>
        <a:lstStyle/>
        <a:p>
          <a:endParaRPr lang="pl-PL"/>
        </a:p>
      </dgm:t>
    </dgm:pt>
    <dgm:pt modelId="{000A0D33-D0FA-460F-A106-5D04202248F8}" type="pres">
      <dgm:prSet presAssocID="{CE813C3E-908B-4181-A2EC-621738DD49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AA4A14-71B0-4B8C-8DEC-38B29BF0D68C}" type="pres">
      <dgm:prSet presAssocID="{CE813C3E-908B-4181-A2EC-621738DD4990}" presName="spNode" presStyleCnt="0"/>
      <dgm:spPr/>
    </dgm:pt>
    <dgm:pt modelId="{A1CA36F3-75E8-47E1-8FEA-AB0A0095E586}" type="pres">
      <dgm:prSet presAssocID="{DC471574-648E-4FC6-A31D-1F80E6BD9B3C}" presName="sibTrans" presStyleLbl="sibTrans1D1" presStyleIdx="1" presStyleCnt="5"/>
      <dgm:spPr/>
      <dgm:t>
        <a:bodyPr/>
        <a:lstStyle/>
        <a:p>
          <a:endParaRPr lang="pl-PL"/>
        </a:p>
      </dgm:t>
    </dgm:pt>
    <dgm:pt modelId="{00F7ED0B-D111-46B3-9711-60E4E57FDC9A}" type="pres">
      <dgm:prSet presAssocID="{19FF37E0-8B08-49FA-869F-59C5CCDE4F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1D4112-51D8-46B8-A046-1E90885D81EC}" type="pres">
      <dgm:prSet presAssocID="{19FF37E0-8B08-49FA-869F-59C5CCDE4F4C}" presName="spNode" presStyleCnt="0"/>
      <dgm:spPr/>
    </dgm:pt>
    <dgm:pt modelId="{CD00A4FE-F0B7-43D3-8A2D-D195BD973A55}" type="pres">
      <dgm:prSet presAssocID="{EDF9D8CB-B6C4-4727-A698-BCB202044574}" presName="sibTrans" presStyleLbl="sibTrans1D1" presStyleIdx="2" presStyleCnt="5"/>
      <dgm:spPr/>
      <dgm:t>
        <a:bodyPr/>
        <a:lstStyle/>
        <a:p>
          <a:endParaRPr lang="pl-PL"/>
        </a:p>
      </dgm:t>
    </dgm:pt>
    <dgm:pt modelId="{D48235F9-6F3E-4D0A-9F73-B36CD9AD0A6E}" type="pres">
      <dgm:prSet presAssocID="{31C2776C-C137-4DE4-B035-ECA6B0FB81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E98641-669D-4E44-9897-27D01ECA52BD}" type="pres">
      <dgm:prSet presAssocID="{31C2776C-C137-4DE4-B035-ECA6B0FB8160}" presName="spNode" presStyleCnt="0"/>
      <dgm:spPr/>
    </dgm:pt>
    <dgm:pt modelId="{861D9D16-EB1C-4A72-88C1-328F805DE0A9}" type="pres">
      <dgm:prSet presAssocID="{31C83F5E-4F59-4F81-928D-B92D81A55888}" presName="sibTrans" presStyleLbl="sibTrans1D1" presStyleIdx="3" presStyleCnt="5"/>
      <dgm:spPr/>
      <dgm:t>
        <a:bodyPr/>
        <a:lstStyle/>
        <a:p>
          <a:endParaRPr lang="pl-PL"/>
        </a:p>
      </dgm:t>
    </dgm:pt>
    <dgm:pt modelId="{253AECFE-2E62-4984-ACC0-96E9CBAE2608}" type="pres">
      <dgm:prSet presAssocID="{6495374A-FC89-46D6-9FB2-FAEA2B44A146}" presName="node" presStyleLbl="node1" presStyleIdx="4" presStyleCnt="5" custRadScaleRad="100190" custRadScaleInc="-1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E14C19-274C-4DF4-A519-05D0AC32AEC0}" type="pres">
      <dgm:prSet presAssocID="{6495374A-FC89-46D6-9FB2-FAEA2B44A146}" presName="spNode" presStyleCnt="0"/>
      <dgm:spPr/>
    </dgm:pt>
    <dgm:pt modelId="{A1C7D32E-9A72-411C-B3BA-F3D44A590227}" type="pres">
      <dgm:prSet presAssocID="{38F27193-F93C-4331-94E7-238811D7B4F8}" presName="sibTrans" presStyleLbl="sibTrans1D1" presStyleIdx="4" presStyleCnt="5"/>
      <dgm:spPr/>
      <dgm:t>
        <a:bodyPr/>
        <a:lstStyle/>
        <a:p>
          <a:endParaRPr lang="pl-PL"/>
        </a:p>
      </dgm:t>
    </dgm:pt>
  </dgm:ptLst>
  <dgm:cxnLst>
    <dgm:cxn modelId="{ED37B81A-4028-479B-B3AD-2BE8DCE0CD7B}" srcId="{F02FA0B1-CE72-4DC3-8DD2-CB6BF1FD41F1}" destId="{FAB31594-7678-4A5C-9C42-C81ED75B4A4F}" srcOrd="0" destOrd="0" parTransId="{5CBEF0AD-CD1E-4E3C-B58E-C6557362A67C}" sibTransId="{0A6C14B7-E45B-4D76-904F-71C7528CE25E}"/>
    <dgm:cxn modelId="{56454627-9ED7-475C-9DB0-63B6A0935011}" srcId="{F02FA0B1-CE72-4DC3-8DD2-CB6BF1FD41F1}" destId="{31C2776C-C137-4DE4-B035-ECA6B0FB8160}" srcOrd="3" destOrd="0" parTransId="{A5C1F888-2FE9-41F8-8CDD-8F4902A769D8}" sibTransId="{31C83F5E-4F59-4F81-928D-B92D81A55888}"/>
    <dgm:cxn modelId="{6CE40C17-E96D-4BBC-8B9F-CAFE6B75EE40}" srcId="{F02FA0B1-CE72-4DC3-8DD2-CB6BF1FD41F1}" destId="{CE813C3E-908B-4181-A2EC-621738DD4990}" srcOrd="1" destOrd="0" parTransId="{1D4CAA43-F58F-49A6-8642-13C8D9B8F7C0}" sibTransId="{DC471574-648E-4FC6-A31D-1F80E6BD9B3C}"/>
    <dgm:cxn modelId="{B8620B77-BCD1-4067-816E-350B5016CC14}" type="presOf" srcId="{31C83F5E-4F59-4F81-928D-B92D81A55888}" destId="{861D9D16-EB1C-4A72-88C1-328F805DE0A9}" srcOrd="0" destOrd="0" presId="urn:microsoft.com/office/officeart/2005/8/layout/cycle6"/>
    <dgm:cxn modelId="{C683B02B-9BF7-4EB1-917B-58A0FBB8F0AD}" type="presOf" srcId="{F02FA0B1-CE72-4DC3-8DD2-CB6BF1FD41F1}" destId="{828FFF91-AA9D-45EE-8D26-6B5B7F87277F}" srcOrd="0" destOrd="0" presId="urn:microsoft.com/office/officeart/2005/8/layout/cycle6"/>
    <dgm:cxn modelId="{F5C0A71E-E9FC-406E-A972-1C247C20E504}" type="presOf" srcId="{DC471574-648E-4FC6-A31D-1F80E6BD9B3C}" destId="{A1CA36F3-75E8-47E1-8FEA-AB0A0095E586}" srcOrd="0" destOrd="0" presId="urn:microsoft.com/office/officeart/2005/8/layout/cycle6"/>
    <dgm:cxn modelId="{C3453D2A-0A3B-48AE-B3DB-12F7E6843ED1}" type="presOf" srcId="{CE813C3E-908B-4181-A2EC-621738DD4990}" destId="{000A0D33-D0FA-460F-A106-5D04202248F8}" srcOrd="0" destOrd="0" presId="urn:microsoft.com/office/officeart/2005/8/layout/cycle6"/>
    <dgm:cxn modelId="{9BA6DD2A-2133-4FBB-BAC9-182898A5B028}" type="presOf" srcId="{FAB31594-7678-4A5C-9C42-C81ED75B4A4F}" destId="{A712B29C-4F94-4852-9BFC-7C944C3968E0}" srcOrd="0" destOrd="0" presId="urn:microsoft.com/office/officeart/2005/8/layout/cycle6"/>
    <dgm:cxn modelId="{D252BE1B-52B3-4F6A-8897-10EF1550CFA3}" srcId="{F02FA0B1-CE72-4DC3-8DD2-CB6BF1FD41F1}" destId="{6495374A-FC89-46D6-9FB2-FAEA2B44A146}" srcOrd="4" destOrd="0" parTransId="{5909DFAF-C3A7-4441-ACC0-30307A99FB5A}" sibTransId="{38F27193-F93C-4331-94E7-238811D7B4F8}"/>
    <dgm:cxn modelId="{FF88DDF3-3BAE-4DF4-86DF-085794C082C9}" type="presOf" srcId="{19FF37E0-8B08-49FA-869F-59C5CCDE4F4C}" destId="{00F7ED0B-D111-46B3-9711-60E4E57FDC9A}" srcOrd="0" destOrd="0" presId="urn:microsoft.com/office/officeart/2005/8/layout/cycle6"/>
    <dgm:cxn modelId="{F6A3298A-5862-4C08-9C58-94BACC7DCB90}" srcId="{F02FA0B1-CE72-4DC3-8DD2-CB6BF1FD41F1}" destId="{19FF37E0-8B08-49FA-869F-59C5CCDE4F4C}" srcOrd="2" destOrd="0" parTransId="{8AC5B47B-220E-43D3-9D2E-7464D9967695}" sibTransId="{EDF9D8CB-B6C4-4727-A698-BCB202044574}"/>
    <dgm:cxn modelId="{0442AE6B-7D89-42AA-9334-040FD9517B45}" type="presOf" srcId="{0A6C14B7-E45B-4D76-904F-71C7528CE25E}" destId="{18347760-DB60-4024-B502-183556F6FBB8}" srcOrd="0" destOrd="0" presId="urn:microsoft.com/office/officeart/2005/8/layout/cycle6"/>
    <dgm:cxn modelId="{FE87EF9B-3FB6-48E8-ACB8-BB3654BFFAE7}" type="presOf" srcId="{EDF9D8CB-B6C4-4727-A698-BCB202044574}" destId="{CD00A4FE-F0B7-43D3-8A2D-D195BD973A55}" srcOrd="0" destOrd="0" presId="urn:microsoft.com/office/officeart/2005/8/layout/cycle6"/>
    <dgm:cxn modelId="{8BCCCF39-B9F1-46E7-B551-7E60AB22F596}" type="presOf" srcId="{31C2776C-C137-4DE4-B035-ECA6B0FB8160}" destId="{D48235F9-6F3E-4D0A-9F73-B36CD9AD0A6E}" srcOrd="0" destOrd="0" presId="urn:microsoft.com/office/officeart/2005/8/layout/cycle6"/>
    <dgm:cxn modelId="{92404562-DA9C-45BA-896B-550FF9B89D9B}" type="presOf" srcId="{38F27193-F93C-4331-94E7-238811D7B4F8}" destId="{A1C7D32E-9A72-411C-B3BA-F3D44A590227}" srcOrd="0" destOrd="0" presId="urn:microsoft.com/office/officeart/2005/8/layout/cycle6"/>
    <dgm:cxn modelId="{FF72BEC8-24CE-4B23-A48F-82AAD85DAC22}" type="presOf" srcId="{6495374A-FC89-46D6-9FB2-FAEA2B44A146}" destId="{253AECFE-2E62-4984-ACC0-96E9CBAE2608}" srcOrd="0" destOrd="0" presId="urn:microsoft.com/office/officeart/2005/8/layout/cycle6"/>
    <dgm:cxn modelId="{BAD3105A-2B93-46EF-BC7B-847A7DE3AEDE}" type="presParOf" srcId="{828FFF91-AA9D-45EE-8D26-6B5B7F87277F}" destId="{A712B29C-4F94-4852-9BFC-7C944C3968E0}" srcOrd="0" destOrd="0" presId="urn:microsoft.com/office/officeart/2005/8/layout/cycle6"/>
    <dgm:cxn modelId="{7E9B457B-13C0-4911-841D-5C12851968C7}" type="presParOf" srcId="{828FFF91-AA9D-45EE-8D26-6B5B7F87277F}" destId="{09B8F0C9-5296-4C3B-8EDE-40182B4ACCF5}" srcOrd="1" destOrd="0" presId="urn:microsoft.com/office/officeart/2005/8/layout/cycle6"/>
    <dgm:cxn modelId="{0EDDD57E-7F3F-403E-9C51-17BBEF4B2C89}" type="presParOf" srcId="{828FFF91-AA9D-45EE-8D26-6B5B7F87277F}" destId="{18347760-DB60-4024-B502-183556F6FBB8}" srcOrd="2" destOrd="0" presId="urn:microsoft.com/office/officeart/2005/8/layout/cycle6"/>
    <dgm:cxn modelId="{3778183E-39E0-4C32-A201-5E40B5F1710C}" type="presParOf" srcId="{828FFF91-AA9D-45EE-8D26-6B5B7F87277F}" destId="{000A0D33-D0FA-460F-A106-5D04202248F8}" srcOrd="3" destOrd="0" presId="urn:microsoft.com/office/officeart/2005/8/layout/cycle6"/>
    <dgm:cxn modelId="{33F11CD7-0B26-4F0D-A7A5-085FAD935039}" type="presParOf" srcId="{828FFF91-AA9D-45EE-8D26-6B5B7F87277F}" destId="{0DAA4A14-71B0-4B8C-8DEC-38B29BF0D68C}" srcOrd="4" destOrd="0" presId="urn:microsoft.com/office/officeart/2005/8/layout/cycle6"/>
    <dgm:cxn modelId="{03B82704-D523-4B33-9F00-7512C3E7A555}" type="presParOf" srcId="{828FFF91-AA9D-45EE-8D26-6B5B7F87277F}" destId="{A1CA36F3-75E8-47E1-8FEA-AB0A0095E586}" srcOrd="5" destOrd="0" presId="urn:microsoft.com/office/officeart/2005/8/layout/cycle6"/>
    <dgm:cxn modelId="{101822E3-D13A-4452-8071-12A10851DE90}" type="presParOf" srcId="{828FFF91-AA9D-45EE-8D26-6B5B7F87277F}" destId="{00F7ED0B-D111-46B3-9711-60E4E57FDC9A}" srcOrd="6" destOrd="0" presId="urn:microsoft.com/office/officeart/2005/8/layout/cycle6"/>
    <dgm:cxn modelId="{E3C705A6-11CC-4302-866E-90FD75A046D8}" type="presParOf" srcId="{828FFF91-AA9D-45EE-8D26-6B5B7F87277F}" destId="{B71D4112-51D8-46B8-A046-1E90885D81EC}" srcOrd="7" destOrd="0" presId="urn:microsoft.com/office/officeart/2005/8/layout/cycle6"/>
    <dgm:cxn modelId="{6A2C2329-3143-43E7-A486-41C887EE9C6B}" type="presParOf" srcId="{828FFF91-AA9D-45EE-8D26-6B5B7F87277F}" destId="{CD00A4FE-F0B7-43D3-8A2D-D195BD973A55}" srcOrd="8" destOrd="0" presId="urn:microsoft.com/office/officeart/2005/8/layout/cycle6"/>
    <dgm:cxn modelId="{324C95BE-CCBD-47E8-B257-15D119A9B094}" type="presParOf" srcId="{828FFF91-AA9D-45EE-8D26-6B5B7F87277F}" destId="{D48235F9-6F3E-4D0A-9F73-B36CD9AD0A6E}" srcOrd="9" destOrd="0" presId="urn:microsoft.com/office/officeart/2005/8/layout/cycle6"/>
    <dgm:cxn modelId="{C6D529FD-23A9-4C92-85CD-23404F8FB05D}" type="presParOf" srcId="{828FFF91-AA9D-45EE-8D26-6B5B7F87277F}" destId="{E8E98641-669D-4E44-9897-27D01ECA52BD}" srcOrd="10" destOrd="0" presId="urn:microsoft.com/office/officeart/2005/8/layout/cycle6"/>
    <dgm:cxn modelId="{D78C9FAA-4FD8-4DF0-8DEB-CE8DAD70ACC9}" type="presParOf" srcId="{828FFF91-AA9D-45EE-8D26-6B5B7F87277F}" destId="{861D9D16-EB1C-4A72-88C1-328F805DE0A9}" srcOrd="11" destOrd="0" presId="urn:microsoft.com/office/officeart/2005/8/layout/cycle6"/>
    <dgm:cxn modelId="{424D6D08-EDE3-4DB6-999F-72A15FEEAAD7}" type="presParOf" srcId="{828FFF91-AA9D-45EE-8D26-6B5B7F87277F}" destId="{253AECFE-2E62-4984-ACC0-96E9CBAE2608}" srcOrd="12" destOrd="0" presId="urn:microsoft.com/office/officeart/2005/8/layout/cycle6"/>
    <dgm:cxn modelId="{04C7EDB2-6F58-4A9F-9B68-9D5A5D2B1EA2}" type="presParOf" srcId="{828FFF91-AA9D-45EE-8D26-6B5B7F87277F}" destId="{4DE14C19-274C-4DF4-A519-05D0AC32AEC0}" srcOrd="13" destOrd="0" presId="urn:microsoft.com/office/officeart/2005/8/layout/cycle6"/>
    <dgm:cxn modelId="{1EF77479-D5E9-455F-866D-6AF4B540C0F6}" type="presParOf" srcId="{828FFF91-AA9D-45EE-8D26-6B5B7F87277F}" destId="{A1C7D32E-9A72-411C-B3BA-F3D44A59022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2FA0B1-CE72-4DC3-8DD2-CB6BF1FD41F1}" type="doc">
      <dgm:prSet loTypeId="urn:microsoft.com/office/officeart/2005/8/layout/cycle6" loCatId="cycle" qsTypeId="urn:microsoft.com/office/officeart/2009/2/quickstyle/3d8" qsCatId="3D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FAB31594-7678-4A5C-9C42-C81ED75B4A4F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Planowania</a:t>
          </a:r>
          <a:endParaRPr lang="pl-PL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CBEF0AD-CD1E-4E3C-B58E-C6557362A67C}" type="parTrans" cxnId="{ED37B81A-4028-479B-B3AD-2BE8DCE0CD7B}">
      <dgm:prSet/>
      <dgm:spPr/>
      <dgm:t>
        <a:bodyPr/>
        <a:lstStyle/>
        <a:p>
          <a:endParaRPr lang="pl-PL"/>
        </a:p>
      </dgm:t>
    </dgm:pt>
    <dgm:pt modelId="{0A6C14B7-E45B-4D76-904F-71C7528CE25E}" type="sibTrans" cxnId="{ED37B81A-4028-479B-B3AD-2BE8DCE0CD7B}">
      <dgm:prSet/>
      <dgm:spPr/>
      <dgm:t>
        <a:bodyPr/>
        <a:lstStyle/>
        <a:p>
          <a:endParaRPr lang="pl-PL"/>
        </a:p>
      </dgm:t>
    </dgm:pt>
    <dgm:pt modelId="{CE813C3E-908B-4181-A2EC-621738DD4990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</a:t>
          </a:r>
          <a:r>
            <a:rPr lang="pl-PL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Projektowania</a:t>
          </a:r>
          <a:r>
            <a:rPr lang="pl-PL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endParaRPr lang="pl-PL" sz="16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D4CAA43-F58F-49A6-8642-13C8D9B8F7C0}" type="parTrans" cxnId="{6CE40C17-E96D-4BBC-8B9F-CAFE6B75EE40}">
      <dgm:prSet/>
      <dgm:spPr/>
      <dgm:t>
        <a:bodyPr/>
        <a:lstStyle/>
        <a:p>
          <a:endParaRPr lang="pl-PL"/>
        </a:p>
      </dgm:t>
    </dgm:pt>
    <dgm:pt modelId="{DC471574-648E-4FC6-A31D-1F80E6BD9B3C}" type="sibTrans" cxnId="{6CE40C17-E96D-4BBC-8B9F-CAFE6B75EE40}">
      <dgm:prSet/>
      <dgm:spPr/>
      <dgm:t>
        <a:bodyPr/>
        <a:lstStyle/>
        <a:p>
          <a:endParaRPr lang="pl-PL"/>
        </a:p>
      </dgm:t>
    </dgm:pt>
    <dgm:pt modelId="{19FF37E0-8B08-49FA-869F-59C5CCDE4F4C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</a:t>
          </a:r>
        </a:p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Wdrażania</a:t>
          </a:r>
          <a:endParaRPr lang="pl-PL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AC5B47B-220E-43D3-9D2E-7464D9967695}" type="parTrans" cxnId="{F6A3298A-5862-4C08-9C58-94BACC7DCB90}">
      <dgm:prSet/>
      <dgm:spPr/>
      <dgm:t>
        <a:bodyPr/>
        <a:lstStyle/>
        <a:p>
          <a:endParaRPr lang="pl-PL"/>
        </a:p>
      </dgm:t>
    </dgm:pt>
    <dgm:pt modelId="{EDF9D8CB-B6C4-4727-A698-BCB202044574}" type="sibTrans" cxnId="{F6A3298A-5862-4C08-9C58-94BACC7DCB90}">
      <dgm:prSet/>
      <dgm:spPr/>
      <dgm:t>
        <a:bodyPr/>
        <a:lstStyle/>
        <a:p>
          <a:endParaRPr lang="pl-PL"/>
        </a:p>
      </dgm:t>
    </dgm:pt>
    <dgm:pt modelId="{31C2776C-C137-4DE4-B035-ECA6B0FB8160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Eksploatacji</a:t>
          </a:r>
          <a:endParaRPr lang="pl-PL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5C1F888-2FE9-41F8-8CDD-8F4902A769D8}" type="parTrans" cxnId="{56454627-9ED7-475C-9DB0-63B6A0935011}">
      <dgm:prSet/>
      <dgm:spPr/>
      <dgm:t>
        <a:bodyPr/>
        <a:lstStyle/>
        <a:p>
          <a:endParaRPr lang="pl-PL"/>
        </a:p>
      </dgm:t>
    </dgm:pt>
    <dgm:pt modelId="{31C83F5E-4F59-4F81-928D-B92D81A55888}" type="sibTrans" cxnId="{56454627-9ED7-475C-9DB0-63B6A0935011}">
      <dgm:prSet/>
      <dgm:spPr/>
      <dgm:t>
        <a:bodyPr/>
        <a:lstStyle/>
        <a:p>
          <a:endParaRPr lang="pl-PL"/>
        </a:p>
      </dgm:t>
    </dgm:pt>
    <dgm:pt modelId="{6495374A-FC89-46D6-9FB2-FAEA2B44A146}">
      <dgm:prSet phldrT="[Tekst]" custT="1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pl-PL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</a:t>
          </a:r>
        </a:p>
        <a:p>
          <a:r>
            <a:rPr lang="pl-PL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Wycofania</a:t>
          </a:r>
          <a:endParaRPr lang="pl-PL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909DFAF-C3A7-4441-ACC0-30307A99FB5A}" type="parTrans" cxnId="{D252BE1B-52B3-4F6A-8897-10EF1550CFA3}">
      <dgm:prSet/>
      <dgm:spPr/>
      <dgm:t>
        <a:bodyPr/>
        <a:lstStyle/>
        <a:p>
          <a:endParaRPr lang="pl-PL"/>
        </a:p>
      </dgm:t>
    </dgm:pt>
    <dgm:pt modelId="{38F27193-F93C-4331-94E7-238811D7B4F8}" type="sibTrans" cxnId="{D252BE1B-52B3-4F6A-8897-10EF1550CFA3}">
      <dgm:prSet/>
      <dgm:spPr/>
      <dgm:t>
        <a:bodyPr/>
        <a:lstStyle/>
        <a:p>
          <a:endParaRPr lang="pl-PL"/>
        </a:p>
      </dgm:t>
    </dgm:pt>
    <dgm:pt modelId="{828FFF91-AA9D-45EE-8D26-6B5B7F87277F}" type="pres">
      <dgm:prSet presAssocID="{F02FA0B1-CE72-4DC3-8DD2-CB6BF1FD41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712B29C-4F94-4852-9BFC-7C944C3968E0}" type="pres">
      <dgm:prSet presAssocID="{FAB31594-7678-4A5C-9C42-C81ED75B4A4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8F0C9-5296-4C3B-8EDE-40182B4ACCF5}" type="pres">
      <dgm:prSet presAssocID="{FAB31594-7678-4A5C-9C42-C81ED75B4A4F}" presName="spNode" presStyleCnt="0"/>
      <dgm:spPr/>
    </dgm:pt>
    <dgm:pt modelId="{18347760-DB60-4024-B502-183556F6FBB8}" type="pres">
      <dgm:prSet presAssocID="{0A6C14B7-E45B-4D76-904F-71C7528CE25E}" presName="sibTrans" presStyleLbl="sibTrans1D1" presStyleIdx="0" presStyleCnt="5"/>
      <dgm:spPr/>
      <dgm:t>
        <a:bodyPr/>
        <a:lstStyle/>
        <a:p>
          <a:endParaRPr lang="pl-PL"/>
        </a:p>
      </dgm:t>
    </dgm:pt>
    <dgm:pt modelId="{000A0D33-D0FA-460F-A106-5D04202248F8}" type="pres">
      <dgm:prSet presAssocID="{CE813C3E-908B-4181-A2EC-621738DD49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AA4A14-71B0-4B8C-8DEC-38B29BF0D68C}" type="pres">
      <dgm:prSet presAssocID="{CE813C3E-908B-4181-A2EC-621738DD4990}" presName="spNode" presStyleCnt="0"/>
      <dgm:spPr/>
    </dgm:pt>
    <dgm:pt modelId="{A1CA36F3-75E8-47E1-8FEA-AB0A0095E586}" type="pres">
      <dgm:prSet presAssocID="{DC471574-648E-4FC6-A31D-1F80E6BD9B3C}" presName="sibTrans" presStyleLbl="sibTrans1D1" presStyleIdx="1" presStyleCnt="5"/>
      <dgm:spPr/>
      <dgm:t>
        <a:bodyPr/>
        <a:lstStyle/>
        <a:p>
          <a:endParaRPr lang="pl-PL"/>
        </a:p>
      </dgm:t>
    </dgm:pt>
    <dgm:pt modelId="{00F7ED0B-D111-46B3-9711-60E4E57FDC9A}" type="pres">
      <dgm:prSet presAssocID="{19FF37E0-8B08-49FA-869F-59C5CCDE4F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1D4112-51D8-46B8-A046-1E90885D81EC}" type="pres">
      <dgm:prSet presAssocID="{19FF37E0-8B08-49FA-869F-59C5CCDE4F4C}" presName="spNode" presStyleCnt="0"/>
      <dgm:spPr/>
    </dgm:pt>
    <dgm:pt modelId="{CD00A4FE-F0B7-43D3-8A2D-D195BD973A55}" type="pres">
      <dgm:prSet presAssocID="{EDF9D8CB-B6C4-4727-A698-BCB202044574}" presName="sibTrans" presStyleLbl="sibTrans1D1" presStyleIdx="2" presStyleCnt="5"/>
      <dgm:spPr/>
      <dgm:t>
        <a:bodyPr/>
        <a:lstStyle/>
        <a:p>
          <a:endParaRPr lang="pl-PL"/>
        </a:p>
      </dgm:t>
    </dgm:pt>
    <dgm:pt modelId="{D48235F9-6F3E-4D0A-9F73-B36CD9AD0A6E}" type="pres">
      <dgm:prSet presAssocID="{31C2776C-C137-4DE4-B035-ECA6B0FB81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E98641-669D-4E44-9897-27D01ECA52BD}" type="pres">
      <dgm:prSet presAssocID="{31C2776C-C137-4DE4-B035-ECA6B0FB8160}" presName="spNode" presStyleCnt="0"/>
      <dgm:spPr/>
    </dgm:pt>
    <dgm:pt modelId="{861D9D16-EB1C-4A72-88C1-328F805DE0A9}" type="pres">
      <dgm:prSet presAssocID="{31C83F5E-4F59-4F81-928D-B92D81A55888}" presName="sibTrans" presStyleLbl="sibTrans1D1" presStyleIdx="3" presStyleCnt="5"/>
      <dgm:spPr/>
      <dgm:t>
        <a:bodyPr/>
        <a:lstStyle/>
        <a:p>
          <a:endParaRPr lang="pl-PL"/>
        </a:p>
      </dgm:t>
    </dgm:pt>
    <dgm:pt modelId="{253AECFE-2E62-4984-ACC0-96E9CBAE2608}" type="pres">
      <dgm:prSet presAssocID="{6495374A-FC89-46D6-9FB2-FAEA2B44A1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E14C19-274C-4DF4-A519-05D0AC32AEC0}" type="pres">
      <dgm:prSet presAssocID="{6495374A-FC89-46D6-9FB2-FAEA2B44A146}" presName="spNode" presStyleCnt="0"/>
      <dgm:spPr/>
    </dgm:pt>
    <dgm:pt modelId="{A1C7D32E-9A72-411C-B3BA-F3D44A590227}" type="pres">
      <dgm:prSet presAssocID="{38F27193-F93C-4331-94E7-238811D7B4F8}" presName="sibTrans" presStyleLbl="sibTrans1D1" presStyleIdx="4" presStyleCnt="5"/>
      <dgm:spPr/>
      <dgm:t>
        <a:bodyPr/>
        <a:lstStyle/>
        <a:p>
          <a:endParaRPr lang="pl-PL"/>
        </a:p>
      </dgm:t>
    </dgm:pt>
  </dgm:ptLst>
  <dgm:cxnLst>
    <dgm:cxn modelId="{ED37B81A-4028-479B-B3AD-2BE8DCE0CD7B}" srcId="{F02FA0B1-CE72-4DC3-8DD2-CB6BF1FD41F1}" destId="{FAB31594-7678-4A5C-9C42-C81ED75B4A4F}" srcOrd="0" destOrd="0" parTransId="{5CBEF0AD-CD1E-4E3C-B58E-C6557362A67C}" sibTransId="{0A6C14B7-E45B-4D76-904F-71C7528CE25E}"/>
    <dgm:cxn modelId="{56454627-9ED7-475C-9DB0-63B6A0935011}" srcId="{F02FA0B1-CE72-4DC3-8DD2-CB6BF1FD41F1}" destId="{31C2776C-C137-4DE4-B035-ECA6B0FB8160}" srcOrd="3" destOrd="0" parTransId="{A5C1F888-2FE9-41F8-8CDD-8F4902A769D8}" sibTransId="{31C83F5E-4F59-4F81-928D-B92D81A55888}"/>
    <dgm:cxn modelId="{F355F751-E2A3-4AB1-B28B-0C0BD5DB926B}" type="presOf" srcId="{38F27193-F93C-4331-94E7-238811D7B4F8}" destId="{A1C7D32E-9A72-411C-B3BA-F3D44A590227}" srcOrd="0" destOrd="0" presId="urn:microsoft.com/office/officeart/2005/8/layout/cycle6"/>
    <dgm:cxn modelId="{6CE40C17-E96D-4BBC-8B9F-CAFE6B75EE40}" srcId="{F02FA0B1-CE72-4DC3-8DD2-CB6BF1FD41F1}" destId="{CE813C3E-908B-4181-A2EC-621738DD4990}" srcOrd="1" destOrd="0" parTransId="{1D4CAA43-F58F-49A6-8642-13C8D9B8F7C0}" sibTransId="{DC471574-648E-4FC6-A31D-1F80E6BD9B3C}"/>
    <dgm:cxn modelId="{D89CF992-7094-4683-907F-676E7E394570}" type="presOf" srcId="{6495374A-FC89-46D6-9FB2-FAEA2B44A146}" destId="{253AECFE-2E62-4984-ACC0-96E9CBAE2608}" srcOrd="0" destOrd="0" presId="urn:microsoft.com/office/officeart/2005/8/layout/cycle6"/>
    <dgm:cxn modelId="{15D839F8-DE34-400C-BB46-F9316F6E3A51}" type="presOf" srcId="{31C2776C-C137-4DE4-B035-ECA6B0FB8160}" destId="{D48235F9-6F3E-4D0A-9F73-B36CD9AD0A6E}" srcOrd="0" destOrd="0" presId="urn:microsoft.com/office/officeart/2005/8/layout/cycle6"/>
    <dgm:cxn modelId="{D252BE1B-52B3-4F6A-8897-10EF1550CFA3}" srcId="{F02FA0B1-CE72-4DC3-8DD2-CB6BF1FD41F1}" destId="{6495374A-FC89-46D6-9FB2-FAEA2B44A146}" srcOrd="4" destOrd="0" parTransId="{5909DFAF-C3A7-4441-ACC0-30307A99FB5A}" sibTransId="{38F27193-F93C-4331-94E7-238811D7B4F8}"/>
    <dgm:cxn modelId="{A926C2E5-4762-412F-ADC4-C6342DDF885B}" type="presOf" srcId="{31C83F5E-4F59-4F81-928D-B92D81A55888}" destId="{861D9D16-EB1C-4A72-88C1-328F805DE0A9}" srcOrd="0" destOrd="0" presId="urn:microsoft.com/office/officeart/2005/8/layout/cycle6"/>
    <dgm:cxn modelId="{93633C68-57BB-4D65-BF2D-4F3965667714}" type="presOf" srcId="{F02FA0B1-CE72-4DC3-8DD2-CB6BF1FD41F1}" destId="{828FFF91-AA9D-45EE-8D26-6B5B7F87277F}" srcOrd="0" destOrd="0" presId="urn:microsoft.com/office/officeart/2005/8/layout/cycle6"/>
    <dgm:cxn modelId="{BDEF5CFB-FA9C-46A8-998F-C645CE63B40F}" type="presOf" srcId="{0A6C14B7-E45B-4D76-904F-71C7528CE25E}" destId="{18347760-DB60-4024-B502-183556F6FBB8}" srcOrd="0" destOrd="0" presId="urn:microsoft.com/office/officeart/2005/8/layout/cycle6"/>
    <dgm:cxn modelId="{9F3F92B3-B4FC-429E-ADC2-E7C6FE9CA3A9}" type="presOf" srcId="{DC471574-648E-4FC6-A31D-1F80E6BD9B3C}" destId="{A1CA36F3-75E8-47E1-8FEA-AB0A0095E586}" srcOrd="0" destOrd="0" presId="urn:microsoft.com/office/officeart/2005/8/layout/cycle6"/>
    <dgm:cxn modelId="{5FC4BEAB-5BC2-443F-B4EA-E18D23A61D17}" type="presOf" srcId="{CE813C3E-908B-4181-A2EC-621738DD4990}" destId="{000A0D33-D0FA-460F-A106-5D04202248F8}" srcOrd="0" destOrd="0" presId="urn:microsoft.com/office/officeart/2005/8/layout/cycle6"/>
    <dgm:cxn modelId="{F6A3298A-5862-4C08-9C58-94BACC7DCB90}" srcId="{F02FA0B1-CE72-4DC3-8DD2-CB6BF1FD41F1}" destId="{19FF37E0-8B08-49FA-869F-59C5CCDE4F4C}" srcOrd="2" destOrd="0" parTransId="{8AC5B47B-220E-43D3-9D2E-7464D9967695}" sibTransId="{EDF9D8CB-B6C4-4727-A698-BCB202044574}"/>
    <dgm:cxn modelId="{0FE37A0C-0D28-4E5B-B09A-167D6FD9CA43}" type="presOf" srcId="{19FF37E0-8B08-49FA-869F-59C5CCDE4F4C}" destId="{00F7ED0B-D111-46B3-9711-60E4E57FDC9A}" srcOrd="0" destOrd="0" presId="urn:microsoft.com/office/officeart/2005/8/layout/cycle6"/>
    <dgm:cxn modelId="{E5CF5388-8FD3-4944-ADCE-414628774BF7}" type="presOf" srcId="{FAB31594-7678-4A5C-9C42-C81ED75B4A4F}" destId="{A712B29C-4F94-4852-9BFC-7C944C3968E0}" srcOrd="0" destOrd="0" presId="urn:microsoft.com/office/officeart/2005/8/layout/cycle6"/>
    <dgm:cxn modelId="{C5FA7853-5CE4-44FE-89E7-84B23FC169CC}" type="presOf" srcId="{EDF9D8CB-B6C4-4727-A698-BCB202044574}" destId="{CD00A4FE-F0B7-43D3-8A2D-D195BD973A55}" srcOrd="0" destOrd="0" presId="urn:microsoft.com/office/officeart/2005/8/layout/cycle6"/>
    <dgm:cxn modelId="{8DF2283C-7E24-47FB-9D59-59C0124E6745}" type="presParOf" srcId="{828FFF91-AA9D-45EE-8D26-6B5B7F87277F}" destId="{A712B29C-4F94-4852-9BFC-7C944C3968E0}" srcOrd="0" destOrd="0" presId="urn:microsoft.com/office/officeart/2005/8/layout/cycle6"/>
    <dgm:cxn modelId="{B72ED699-99B2-4B0F-B5C2-7D57A1E7CE23}" type="presParOf" srcId="{828FFF91-AA9D-45EE-8D26-6B5B7F87277F}" destId="{09B8F0C9-5296-4C3B-8EDE-40182B4ACCF5}" srcOrd="1" destOrd="0" presId="urn:microsoft.com/office/officeart/2005/8/layout/cycle6"/>
    <dgm:cxn modelId="{8FB3C6DF-CC38-4D2B-95E8-4D0E62B7DCE9}" type="presParOf" srcId="{828FFF91-AA9D-45EE-8D26-6B5B7F87277F}" destId="{18347760-DB60-4024-B502-183556F6FBB8}" srcOrd="2" destOrd="0" presId="urn:microsoft.com/office/officeart/2005/8/layout/cycle6"/>
    <dgm:cxn modelId="{1125614F-C468-4C50-866D-BD7A1C10C797}" type="presParOf" srcId="{828FFF91-AA9D-45EE-8D26-6B5B7F87277F}" destId="{000A0D33-D0FA-460F-A106-5D04202248F8}" srcOrd="3" destOrd="0" presId="urn:microsoft.com/office/officeart/2005/8/layout/cycle6"/>
    <dgm:cxn modelId="{389BD2FD-92D8-43F7-B73E-B3BA5DD86F7A}" type="presParOf" srcId="{828FFF91-AA9D-45EE-8D26-6B5B7F87277F}" destId="{0DAA4A14-71B0-4B8C-8DEC-38B29BF0D68C}" srcOrd="4" destOrd="0" presId="urn:microsoft.com/office/officeart/2005/8/layout/cycle6"/>
    <dgm:cxn modelId="{7BE13DF0-3501-432E-BB58-2D827A6E34C6}" type="presParOf" srcId="{828FFF91-AA9D-45EE-8D26-6B5B7F87277F}" destId="{A1CA36F3-75E8-47E1-8FEA-AB0A0095E586}" srcOrd="5" destOrd="0" presId="urn:microsoft.com/office/officeart/2005/8/layout/cycle6"/>
    <dgm:cxn modelId="{56206387-71B4-4AEF-83D7-68C0CB1F5BCA}" type="presParOf" srcId="{828FFF91-AA9D-45EE-8D26-6B5B7F87277F}" destId="{00F7ED0B-D111-46B3-9711-60E4E57FDC9A}" srcOrd="6" destOrd="0" presId="urn:microsoft.com/office/officeart/2005/8/layout/cycle6"/>
    <dgm:cxn modelId="{FBAE9FE3-4C24-4A94-B05A-6B687C239589}" type="presParOf" srcId="{828FFF91-AA9D-45EE-8D26-6B5B7F87277F}" destId="{B71D4112-51D8-46B8-A046-1E90885D81EC}" srcOrd="7" destOrd="0" presId="urn:microsoft.com/office/officeart/2005/8/layout/cycle6"/>
    <dgm:cxn modelId="{2C75F5BE-664D-4A5F-9BFC-983B7B42A73C}" type="presParOf" srcId="{828FFF91-AA9D-45EE-8D26-6B5B7F87277F}" destId="{CD00A4FE-F0B7-43D3-8A2D-D195BD973A55}" srcOrd="8" destOrd="0" presId="urn:microsoft.com/office/officeart/2005/8/layout/cycle6"/>
    <dgm:cxn modelId="{E29FD1C5-4A56-43F7-AB35-3A7379775E04}" type="presParOf" srcId="{828FFF91-AA9D-45EE-8D26-6B5B7F87277F}" destId="{D48235F9-6F3E-4D0A-9F73-B36CD9AD0A6E}" srcOrd="9" destOrd="0" presId="urn:microsoft.com/office/officeart/2005/8/layout/cycle6"/>
    <dgm:cxn modelId="{AF48CE8F-BC56-4EBC-BB98-E52CF985E27C}" type="presParOf" srcId="{828FFF91-AA9D-45EE-8D26-6B5B7F87277F}" destId="{E8E98641-669D-4E44-9897-27D01ECA52BD}" srcOrd="10" destOrd="0" presId="urn:microsoft.com/office/officeart/2005/8/layout/cycle6"/>
    <dgm:cxn modelId="{B4E2B64D-753D-4DEE-B430-057CBEAAADBA}" type="presParOf" srcId="{828FFF91-AA9D-45EE-8D26-6B5B7F87277F}" destId="{861D9D16-EB1C-4A72-88C1-328F805DE0A9}" srcOrd="11" destOrd="0" presId="urn:microsoft.com/office/officeart/2005/8/layout/cycle6"/>
    <dgm:cxn modelId="{9F07E9D0-7A62-4F12-B171-45FD391CFD11}" type="presParOf" srcId="{828FFF91-AA9D-45EE-8D26-6B5B7F87277F}" destId="{253AECFE-2E62-4984-ACC0-96E9CBAE2608}" srcOrd="12" destOrd="0" presId="urn:microsoft.com/office/officeart/2005/8/layout/cycle6"/>
    <dgm:cxn modelId="{B9941484-B71C-466E-9DA1-521F871E78E3}" type="presParOf" srcId="{828FFF91-AA9D-45EE-8D26-6B5B7F87277F}" destId="{4DE14C19-274C-4DF4-A519-05D0AC32AEC0}" srcOrd="13" destOrd="0" presId="urn:microsoft.com/office/officeart/2005/8/layout/cycle6"/>
    <dgm:cxn modelId="{03D6DE7E-5A4A-4BD4-82FF-A7998CD2F66E}" type="presParOf" srcId="{828FFF91-AA9D-45EE-8D26-6B5B7F87277F}" destId="{A1C7D32E-9A72-411C-B3BA-F3D44A590227}" srcOrd="14" destOrd="0" presId="urn:microsoft.com/office/officeart/2005/8/layout/cycle6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2B29C-4F94-4852-9BFC-7C944C3968E0}">
      <dsp:nvSpPr>
        <dsp:cNvPr id="0" name=""/>
        <dsp:cNvSpPr/>
      </dsp:nvSpPr>
      <dsp:spPr>
        <a:xfrm>
          <a:off x="2260912" y="1259"/>
          <a:ext cx="1418327" cy="921912"/>
        </a:xfrm>
        <a:prstGeom prst="roundRect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Planowania</a:t>
          </a:r>
          <a:endParaRPr lang="pl-PL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305916" y="46263"/>
        <a:ext cx="1328319" cy="831904"/>
      </dsp:txXfrm>
    </dsp:sp>
    <dsp:sp modelId="{18347760-DB60-4024-B502-183556F6FBB8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2562329" y="145969"/>
              </a:moveTo>
              <a:arcTo wR="1843403" hR="1843403" stAng="17577268" swAng="196347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A0D33-D0FA-460F-A106-5D04202248F8}">
      <dsp:nvSpPr>
        <dsp:cNvPr id="0" name=""/>
        <dsp:cNvSpPr/>
      </dsp:nvSpPr>
      <dsp:spPr>
        <a:xfrm>
          <a:off x="4014092" y="1275019"/>
          <a:ext cx="1418327" cy="921912"/>
        </a:xfrm>
        <a:prstGeom prst="roundRect">
          <a:avLst/>
        </a:prstGeom>
        <a:noFill/>
        <a:ln>
          <a:noFill/>
        </a:ln>
        <a:effectLst>
          <a:reflection stA="0" endPos="0" dir="5400000" sy="-100000" algn="bl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1" kern="1200" dirty="0">
            <a:latin typeface="Arial" pitchFamily="34" charset="0"/>
            <a:cs typeface="Arial" pitchFamily="34" charset="0"/>
          </a:endParaRPr>
        </a:p>
      </dsp:txBody>
      <dsp:txXfrm>
        <a:off x="4059096" y="1320023"/>
        <a:ext cx="1328319" cy="831904"/>
      </dsp:txXfrm>
    </dsp:sp>
    <dsp:sp modelId="{A1CA36F3-75E8-47E1-8FEA-AB0A0095E586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684257" y="1746507"/>
              </a:moveTo>
              <a:arcTo wR="1843403" hR="1843403" stAng="21419217" swAng="2197793"/>
            </a:path>
          </a:pathLst>
        </a:custGeom>
        <a:noFill/>
        <a:ln w="0" cap="flat" cmpd="sng" algn="ctr">
          <a:solidFill>
            <a:scrgbClr r="0" g="0" b="0">
              <a:shade val="95000"/>
              <a:satMod val="105000"/>
              <a:alpha val="0"/>
            </a:scrgb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7ED0B-D111-46B3-9711-60E4E57FDC9A}">
      <dsp:nvSpPr>
        <dsp:cNvPr id="0" name=""/>
        <dsp:cNvSpPr/>
      </dsp:nvSpPr>
      <dsp:spPr>
        <a:xfrm>
          <a:off x="3344437" y="3336006"/>
          <a:ext cx="1418327" cy="921912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Arial" pitchFamily="34" charset="0"/>
            <a:cs typeface="Arial" pitchFamily="34" charset="0"/>
          </a:endParaRPr>
        </a:p>
      </dsp:txBody>
      <dsp:txXfrm>
        <a:off x="3389441" y="3381010"/>
        <a:ext cx="1328319" cy="831904"/>
      </dsp:txXfrm>
    </dsp:sp>
    <dsp:sp modelId="{CD00A4FE-F0B7-43D3-8A2D-D195BD973A55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2210430" y="3649898"/>
              </a:moveTo>
              <a:arcTo wR="1843403" hR="1843403" stAng="4710929" swAng="1378142"/>
            </a:path>
          </a:pathLst>
        </a:custGeom>
        <a:noFill/>
        <a:ln w="0" cap="flat" cmpd="sng" algn="ctr">
          <a:solidFill>
            <a:scrgbClr r="0" g="0" b="0">
              <a:shade val="95000"/>
              <a:satMod val="105000"/>
              <a:alpha val="0"/>
            </a:scrgb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235F9-6F3E-4D0A-9F73-B36CD9AD0A6E}">
      <dsp:nvSpPr>
        <dsp:cNvPr id="0" name=""/>
        <dsp:cNvSpPr/>
      </dsp:nvSpPr>
      <dsp:spPr>
        <a:xfrm>
          <a:off x="1177387" y="3336006"/>
          <a:ext cx="1418327" cy="921912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Arial" pitchFamily="34" charset="0"/>
            <a:cs typeface="Arial" pitchFamily="34" charset="0"/>
          </a:endParaRPr>
        </a:p>
      </dsp:txBody>
      <dsp:txXfrm>
        <a:off x="1222391" y="3381010"/>
        <a:ext cx="1328319" cy="831904"/>
      </dsp:txXfrm>
    </dsp:sp>
    <dsp:sp modelId="{861D9D16-EB1C-4A72-88C1-328F805DE0A9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08293" y="2863977"/>
              </a:moveTo>
              <a:arcTo wR="1843403" hR="1843403" stAng="8782990" swAng="2197793"/>
            </a:path>
          </a:pathLst>
        </a:custGeom>
        <a:noFill/>
        <a:ln w="0" cap="flat" cmpd="sng" algn="ctr">
          <a:solidFill>
            <a:scrgbClr r="0" g="0" b="0">
              <a:shade val="95000"/>
              <a:satMod val="105000"/>
              <a:alpha val="0"/>
            </a:scrgb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AECFE-2E62-4984-ACC0-96E9CBAE2608}">
      <dsp:nvSpPr>
        <dsp:cNvPr id="0" name=""/>
        <dsp:cNvSpPr/>
      </dsp:nvSpPr>
      <dsp:spPr>
        <a:xfrm>
          <a:off x="507731" y="1275019"/>
          <a:ext cx="1418327" cy="921912"/>
        </a:xfrm>
        <a:prstGeom prst="roundRect">
          <a:avLst/>
        </a:prstGeom>
        <a:solidFill>
          <a:srgbClr val="C0C0C0">
            <a:alpha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Arial" pitchFamily="34" charset="0"/>
            <a:cs typeface="Arial" pitchFamily="34" charset="0"/>
          </a:endParaRPr>
        </a:p>
      </dsp:txBody>
      <dsp:txXfrm>
        <a:off x="552735" y="1320023"/>
        <a:ext cx="1328319" cy="831904"/>
      </dsp:txXfrm>
    </dsp:sp>
    <dsp:sp modelId="{A1C7D32E-9A72-411C-B3BA-F3D44A590227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20950" y="804041"/>
              </a:moveTo>
              <a:arcTo wR="1843403" hR="1843403" stAng="12859256" swAng="1963477"/>
            </a:path>
          </a:pathLst>
        </a:custGeom>
        <a:noFill/>
        <a:ln w="0" cap="flat" cmpd="sng" algn="ctr">
          <a:solidFill>
            <a:scrgbClr r="0" g="0" b="0">
              <a:shade val="95000"/>
              <a:satMod val="105000"/>
              <a:alpha val="0"/>
            </a:scrgb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2B29C-4F94-4852-9BFC-7C944C3968E0}">
      <dsp:nvSpPr>
        <dsp:cNvPr id="0" name=""/>
        <dsp:cNvSpPr/>
      </dsp:nvSpPr>
      <dsp:spPr>
        <a:xfrm>
          <a:off x="2232251" y="6"/>
          <a:ext cx="1418327" cy="92191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Planowania</a:t>
          </a:r>
          <a:endParaRPr lang="pl-PL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277255" y="45010"/>
        <a:ext cx="1328319" cy="831904"/>
      </dsp:txXfrm>
    </dsp:sp>
    <dsp:sp modelId="{18347760-DB60-4024-B502-183556F6FBB8}">
      <dsp:nvSpPr>
        <dsp:cNvPr id="0" name=""/>
        <dsp:cNvSpPr/>
      </dsp:nvSpPr>
      <dsp:spPr>
        <a:xfrm>
          <a:off x="1125213" y="460048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2535474" y="134844"/>
              </a:moveTo>
              <a:arcTo wR="1843403" hR="1843403" stAng="17523059" swAng="202198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A0D33-D0FA-460F-A106-5D04202248F8}">
      <dsp:nvSpPr>
        <dsp:cNvPr id="0" name=""/>
        <dsp:cNvSpPr/>
      </dsp:nvSpPr>
      <dsp:spPr>
        <a:xfrm>
          <a:off x="4014092" y="1275019"/>
          <a:ext cx="1418327" cy="921912"/>
        </a:xfrm>
        <a:prstGeom prst="roundRect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Projektowania </a:t>
          </a:r>
          <a:endParaRPr lang="pl-PL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059096" y="1320023"/>
        <a:ext cx="1328319" cy="831904"/>
      </dsp:txXfrm>
    </dsp:sp>
    <dsp:sp modelId="{A1CA36F3-75E8-47E1-8FEA-AB0A0095E586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684257" y="1746507"/>
              </a:moveTo>
              <a:arcTo wR="1843403" hR="1843403" stAng="21419217" swAng="219779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7ED0B-D111-46B3-9711-60E4E57FDC9A}">
      <dsp:nvSpPr>
        <dsp:cNvPr id="0" name=""/>
        <dsp:cNvSpPr/>
      </dsp:nvSpPr>
      <dsp:spPr>
        <a:xfrm>
          <a:off x="3344437" y="3336006"/>
          <a:ext cx="1418327" cy="921912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Arial" pitchFamily="34" charset="0"/>
            <a:cs typeface="Arial" pitchFamily="34" charset="0"/>
          </a:endParaRPr>
        </a:p>
      </dsp:txBody>
      <dsp:txXfrm>
        <a:off x="3389441" y="3381010"/>
        <a:ext cx="1328319" cy="831904"/>
      </dsp:txXfrm>
    </dsp:sp>
    <dsp:sp modelId="{CD00A4FE-F0B7-43D3-8A2D-D195BD973A55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2210430" y="3649898"/>
              </a:moveTo>
              <a:arcTo wR="1843403" hR="1843403" stAng="4710929" swAng="137814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235F9-6F3E-4D0A-9F73-B36CD9AD0A6E}">
      <dsp:nvSpPr>
        <dsp:cNvPr id="0" name=""/>
        <dsp:cNvSpPr/>
      </dsp:nvSpPr>
      <dsp:spPr>
        <a:xfrm>
          <a:off x="1177387" y="3336006"/>
          <a:ext cx="1418327" cy="921912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Arial" pitchFamily="34" charset="0"/>
            <a:cs typeface="Arial" pitchFamily="34" charset="0"/>
          </a:endParaRPr>
        </a:p>
      </dsp:txBody>
      <dsp:txXfrm>
        <a:off x="1222391" y="3381010"/>
        <a:ext cx="1328319" cy="831904"/>
      </dsp:txXfrm>
    </dsp:sp>
    <dsp:sp modelId="{861D9D16-EB1C-4A72-88C1-328F805DE0A9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08293" y="2863977"/>
              </a:moveTo>
              <a:arcTo wR="1843403" hR="1843403" stAng="8782990" swAng="219779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AECFE-2E62-4984-ACC0-96E9CBAE2608}">
      <dsp:nvSpPr>
        <dsp:cNvPr id="0" name=""/>
        <dsp:cNvSpPr/>
      </dsp:nvSpPr>
      <dsp:spPr>
        <a:xfrm>
          <a:off x="507731" y="1275019"/>
          <a:ext cx="1418327" cy="921912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Arial" pitchFamily="34" charset="0"/>
            <a:cs typeface="Arial" pitchFamily="34" charset="0"/>
          </a:endParaRPr>
        </a:p>
      </dsp:txBody>
      <dsp:txXfrm>
        <a:off x="552735" y="1320023"/>
        <a:ext cx="1328319" cy="831904"/>
      </dsp:txXfrm>
    </dsp:sp>
    <dsp:sp modelId="{A1C7D32E-9A72-411C-B3BA-F3D44A590227}">
      <dsp:nvSpPr>
        <dsp:cNvPr id="0" name=""/>
        <dsp:cNvSpPr/>
      </dsp:nvSpPr>
      <dsp:spPr>
        <a:xfrm>
          <a:off x="1128208" y="459934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19239" y="806551"/>
              </a:moveTo>
              <a:arcTo wR="1843403" hR="1843403" stAng="12853591" swAng="190844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2B29C-4F94-4852-9BFC-7C944C3968E0}">
      <dsp:nvSpPr>
        <dsp:cNvPr id="0" name=""/>
        <dsp:cNvSpPr/>
      </dsp:nvSpPr>
      <dsp:spPr>
        <a:xfrm>
          <a:off x="2260912" y="1259"/>
          <a:ext cx="1418327" cy="92191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Planowania</a:t>
          </a:r>
          <a:endParaRPr lang="pl-PL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305916" y="46263"/>
        <a:ext cx="1328319" cy="831904"/>
      </dsp:txXfrm>
    </dsp:sp>
    <dsp:sp modelId="{18347760-DB60-4024-B502-183556F6FBB8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2562329" y="145969"/>
              </a:moveTo>
              <a:arcTo wR="1843403" hR="1843403" stAng="17577268" swAng="196347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A0D33-D0FA-460F-A106-5D04202248F8}">
      <dsp:nvSpPr>
        <dsp:cNvPr id="0" name=""/>
        <dsp:cNvSpPr/>
      </dsp:nvSpPr>
      <dsp:spPr>
        <a:xfrm>
          <a:off x="4014092" y="1275019"/>
          <a:ext cx="1418327" cy="92191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</a:t>
          </a:r>
          <a:r>
            <a:rPr lang="pl-PL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Projektowania</a:t>
          </a:r>
          <a:r>
            <a:rPr lang="pl-PL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endParaRPr lang="pl-PL" sz="16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059096" y="1320023"/>
        <a:ext cx="1328319" cy="831904"/>
      </dsp:txXfrm>
    </dsp:sp>
    <dsp:sp modelId="{A1CA36F3-75E8-47E1-8FEA-AB0A0095E586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684257" y="1746507"/>
              </a:moveTo>
              <a:arcTo wR="1843403" hR="1843403" stAng="21419217" swAng="219779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7ED0B-D111-46B3-9711-60E4E57FDC9A}">
      <dsp:nvSpPr>
        <dsp:cNvPr id="0" name=""/>
        <dsp:cNvSpPr/>
      </dsp:nvSpPr>
      <dsp:spPr>
        <a:xfrm>
          <a:off x="3344437" y="3336006"/>
          <a:ext cx="1418327" cy="921912"/>
        </a:xfrm>
        <a:prstGeom prst="roundRect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Wdrażania</a:t>
          </a:r>
          <a:endParaRPr lang="pl-PL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389441" y="3381010"/>
        <a:ext cx="1328319" cy="831904"/>
      </dsp:txXfrm>
    </dsp:sp>
    <dsp:sp modelId="{CD00A4FE-F0B7-43D3-8A2D-D195BD973A55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2210430" y="3649898"/>
              </a:moveTo>
              <a:arcTo wR="1843403" hR="1843403" stAng="4710929" swAng="137814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235F9-6F3E-4D0A-9F73-B36CD9AD0A6E}">
      <dsp:nvSpPr>
        <dsp:cNvPr id="0" name=""/>
        <dsp:cNvSpPr/>
      </dsp:nvSpPr>
      <dsp:spPr>
        <a:xfrm>
          <a:off x="1177387" y="3336006"/>
          <a:ext cx="1418327" cy="921912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Arial" pitchFamily="34" charset="0"/>
            <a:cs typeface="Arial" pitchFamily="34" charset="0"/>
          </a:endParaRPr>
        </a:p>
      </dsp:txBody>
      <dsp:txXfrm>
        <a:off x="1222391" y="3381010"/>
        <a:ext cx="1328319" cy="831904"/>
      </dsp:txXfrm>
    </dsp:sp>
    <dsp:sp modelId="{861D9D16-EB1C-4A72-88C1-328F805DE0A9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08293" y="2863977"/>
              </a:moveTo>
              <a:arcTo wR="1843403" hR="1843403" stAng="8782990" swAng="219779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AECFE-2E62-4984-ACC0-96E9CBAE2608}">
      <dsp:nvSpPr>
        <dsp:cNvPr id="0" name=""/>
        <dsp:cNvSpPr/>
      </dsp:nvSpPr>
      <dsp:spPr>
        <a:xfrm>
          <a:off x="507731" y="1275019"/>
          <a:ext cx="1418327" cy="921912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Arial" pitchFamily="34" charset="0"/>
            <a:cs typeface="Arial" pitchFamily="34" charset="0"/>
          </a:endParaRPr>
        </a:p>
      </dsp:txBody>
      <dsp:txXfrm>
        <a:off x="552735" y="1320023"/>
        <a:ext cx="1328319" cy="831904"/>
      </dsp:txXfrm>
    </dsp:sp>
    <dsp:sp modelId="{A1C7D32E-9A72-411C-B3BA-F3D44A590227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20950" y="804041"/>
              </a:moveTo>
              <a:arcTo wR="1843403" hR="1843403" stAng="12859256" swAng="196347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2B29C-4F94-4852-9BFC-7C944C3968E0}">
      <dsp:nvSpPr>
        <dsp:cNvPr id="0" name=""/>
        <dsp:cNvSpPr/>
      </dsp:nvSpPr>
      <dsp:spPr>
        <a:xfrm>
          <a:off x="2260912" y="1259"/>
          <a:ext cx="1418327" cy="92191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Planowania</a:t>
          </a:r>
          <a:endParaRPr lang="pl-PL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305916" y="46263"/>
        <a:ext cx="1328319" cy="831904"/>
      </dsp:txXfrm>
    </dsp:sp>
    <dsp:sp modelId="{18347760-DB60-4024-B502-183556F6FBB8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2562329" y="145969"/>
              </a:moveTo>
              <a:arcTo wR="1843403" hR="1843403" stAng="17577268" swAng="196347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A0D33-D0FA-460F-A106-5D04202248F8}">
      <dsp:nvSpPr>
        <dsp:cNvPr id="0" name=""/>
        <dsp:cNvSpPr/>
      </dsp:nvSpPr>
      <dsp:spPr>
        <a:xfrm>
          <a:off x="4014092" y="1275019"/>
          <a:ext cx="1418327" cy="92191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</a:t>
          </a:r>
          <a:r>
            <a:rPr lang="pl-PL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Projektowania</a:t>
          </a:r>
          <a:r>
            <a:rPr lang="pl-PL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endParaRPr lang="pl-PL" sz="16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059096" y="1320023"/>
        <a:ext cx="1328319" cy="831904"/>
      </dsp:txXfrm>
    </dsp:sp>
    <dsp:sp modelId="{A1CA36F3-75E8-47E1-8FEA-AB0A0095E586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684257" y="1746507"/>
              </a:moveTo>
              <a:arcTo wR="1843403" hR="1843403" stAng="21419217" swAng="219779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7ED0B-D111-46B3-9711-60E4E57FDC9A}">
      <dsp:nvSpPr>
        <dsp:cNvPr id="0" name=""/>
        <dsp:cNvSpPr/>
      </dsp:nvSpPr>
      <dsp:spPr>
        <a:xfrm>
          <a:off x="3344437" y="3336006"/>
          <a:ext cx="1418327" cy="92191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Wdrażania</a:t>
          </a:r>
          <a:endParaRPr lang="pl-PL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389441" y="3381010"/>
        <a:ext cx="1328319" cy="831904"/>
      </dsp:txXfrm>
    </dsp:sp>
    <dsp:sp modelId="{CD00A4FE-F0B7-43D3-8A2D-D195BD973A55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2210430" y="3649898"/>
              </a:moveTo>
              <a:arcTo wR="1843403" hR="1843403" stAng="4710929" swAng="137814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235F9-6F3E-4D0A-9F73-B36CD9AD0A6E}">
      <dsp:nvSpPr>
        <dsp:cNvPr id="0" name=""/>
        <dsp:cNvSpPr/>
      </dsp:nvSpPr>
      <dsp:spPr>
        <a:xfrm>
          <a:off x="1177387" y="3336006"/>
          <a:ext cx="1418327" cy="921912"/>
        </a:xfrm>
        <a:prstGeom prst="roundRect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Eksploatacji</a:t>
          </a:r>
          <a:endParaRPr lang="pl-PL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222391" y="3381010"/>
        <a:ext cx="1328319" cy="831904"/>
      </dsp:txXfrm>
    </dsp:sp>
    <dsp:sp modelId="{861D9D16-EB1C-4A72-88C1-328F805DE0A9}">
      <dsp:nvSpPr>
        <dsp:cNvPr id="0" name=""/>
        <dsp:cNvSpPr/>
      </dsp:nvSpPr>
      <dsp:spPr>
        <a:xfrm>
          <a:off x="1123440" y="457436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11489" y="2868769"/>
              </a:moveTo>
              <a:arcTo wR="1843403" hR="1843403" stAng="8772248" swAng="219959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AECFE-2E62-4984-ACC0-96E9CBAE2608}">
      <dsp:nvSpPr>
        <dsp:cNvPr id="0" name=""/>
        <dsp:cNvSpPr/>
      </dsp:nvSpPr>
      <dsp:spPr>
        <a:xfrm>
          <a:off x="504049" y="1275018"/>
          <a:ext cx="1418327" cy="921912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Arial" pitchFamily="34" charset="0"/>
            <a:cs typeface="Arial" pitchFamily="34" charset="0"/>
          </a:endParaRPr>
        </a:p>
      </dsp:txBody>
      <dsp:txXfrm>
        <a:off x="549053" y="1320022"/>
        <a:ext cx="1328319" cy="831904"/>
      </dsp:txXfrm>
    </dsp:sp>
    <dsp:sp modelId="{A1C7D32E-9A72-411C-B3BA-F3D44A590227}">
      <dsp:nvSpPr>
        <dsp:cNvPr id="0" name=""/>
        <dsp:cNvSpPr/>
      </dsp:nvSpPr>
      <dsp:spPr>
        <a:xfrm>
          <a:off x="1120807" y="464648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22626" y="801590"/>
              </a:moveTo>
              <a:arcTo wR="1843403" hR="1843403" stAng="12864793" swAng="196972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2B29C-4F94-4852-9BFC-7C944C3968E0}">
      <dsp:nvSpPr>
        <dsp:cNvPr id="0" name=""/>
        <dsp:cNvSpPr/>
      </dsp:nvSpPr>
      <dsp:spPr>
        <a:xfrm>
          <a:off x="2260912" y="1259"/>
          <a:ext cx="1418327" cy="92191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Planowania</a:t>
          </a:r>
          <a:endParaRPr lang="pl-PL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305916" y="46263"/>
        <a:ext cx="1328319" cy="831904"/>
      </dsp:txXfrm>
    </dsp:sp>
    <dsp:sp modelId="{18347760-DB60-4024-B502-183556F6FBB8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2562329" y="145969"/>
              </a:moveTo>
              <a:arcTo wR="1843403" hR="1843403" stAng="17577268" swAng="196347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A0D33-D0FA-460F-A106-5D04202248F8}">
      <dsp:nvSpPr>
        <dsp:cNvPr id="0" name=""/>
        <dsp:cNvSpPr/>
      </dsp:nvSpPr>
      <dsp:spPr>
        <a:xfrm>
          <a:off x="4014092" y="1275019"/>
          <a:ext cx="1418327" cy="92191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</a:t>
          </a:r>
          <a:r>
            <a:rPr lang="pl-PL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Projektowania</a:t>
          </a:r>
          <a:r>
            <a:rPr lang="pl-PL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endParaRPr lang="pl-PL" sz="16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059096" y="1320023"/>
        <a:ext cx="1328319" cy="831904"/>
      </dsp:txXfrm>
    </dsp:sp>
    <dsp:sp modelId="{A1CA36F3-75E8-47E1-8FEA-AB0A0095E586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684257" y="1746507"/>
              </a:moveTo>
              <a:arcTo wR="1843403" hR="1843403" stAng="21419217" swAng="219779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7ED0B-D111-46B3-9711-60E4E57FDC9A}">
      <dsp:nvSpPr>
        <dsp:cNvPr id="0" name=""/>
        <dsp:cNvSpPr/>
      </dsp:nvSpPr>
      <dsp:spPr>
        <a:xfrm>
          <a:off x="3344437" y="3336006"/>
          <a:ext cx="1418327" cy="92191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Wdrażania</a:t>
          </a:r>
          <a:endParaRPr lang="pl-PL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389441" y="3381010"/>
        <a:ext cx="1328319" cy="831904"/>
      </dsp:txXfrm>
    </dsp:sp>
    <dsp:sp modelId="{CD00A4FE-F0B7-43D3-8A2D-D195BD973A55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2210430" y="3649898"/>
              </a:moveTo>
              <a:arcTo wR="1843403" hR="1843403" stAng="4710929" swAng="137814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235F9-6F3E-4D0A-9F73-B36CD9AD0A6E}">
      <dsp:nvSpPr>
        <dsp:cNvPr id="0" name=""/>
        <dsp:cNvSpPr/>
      </dsp:nvSpPr>
      <dsp:spPr>
        <a:xfrm>
          <a:off x="1177387" y="3336006"/>
          <a:ext cx="1418327" cy="92191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Eksploatacji</a:t>
          </a:r>
          <a:endParaRPr lang="pl-PL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222391" y="3381010"/>
        <a:ext cx="1328319" cy="831904"/>
      </dsp:txXfrm>
    </dsp:sp>
    <dsp:sp modelId="{861D9D16-EB1C-4A72-88C1-328F805DE0A9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08293" y="2863977"/>
              </a:moveTo>
              <a:arcTo wR="1843403" hR="1843403" stAng="8782990" swAng="219779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AECFE-2E62-4984-ACC0-96E9CBAE2608}">
      <dsp:nvSpPr>
        <dsp:cNvPr id="0" name=""/>
        <dsp:cNvSpPr/>
      </dsp:nvSpPr>
      <dsp:spPr>
        <a:xfrm>
          <a:off x="507731" y="1275019"/>
          <a:ext cx="1418327" cy="921912"/>
        </a:xfrm>
        <a:prstGeom prst="roundRect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Wycofania</a:t>
          </a:r>
          <a:endParaRPr lang="pl-PL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52735" y="1320023"/>
        <a:ext cx="1328319" cy="831904"/>
      </dsp:txXfrm>
    </dsp:sp>
    <dsp:sp modelId="{A1C7D32E-9A72-411C-B3BA-F3D44A590227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20950" y="804041"/>
              </a:moveTo>
              <a:arcTo wR="1843403" hR="1843403" stAng="12859256" swAng="196347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52850" y="0"/>
            <a:ext cx="28702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0425" y="736600"/>
            <a:ext cx="4903788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660900"/>
            <a:ext cx="4857750" cy="4413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1800"/>
            <a:ext cx="28702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2850" y="9321800"/>
            <a:ext cx="28702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A294631-BB56-4B7E-85FD-1048B0AB98A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752850" y="9321800"/>
            <a:ext cx="287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0B3474E3-8F92-410C-ACDB-FDEB64284D28}" type="slidenum">
              <a:rPr kumimoji="0" lang="pl-PL" altLang="pl-PL" sz="1200">
                <a:solidFill>
                  <a:schemeClr val="tx1"/>
                </a:solidFill>
                <a:latin typeface="Times New Roman" pitchFamily="18" charset="0"/>
              </a:rPr>
              <a:pPr algn="r"/>
              <a:t>16</a:t>
            </a:fld>
            <a:endParaRPr kumimoji="0" lang="pl-PL" altLang="pl-PL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41363"/>
            <a:ext cx="4884737" cy="366553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659313"/>
            <a:ext cx="4856163" cy="4414837"/>
          </a:xfrm>
          <a:noFill/>
        </p:spPr>
        <p:txBody>
          <a:bodyPr lIns="92631" tIns="46315" rIns="92631" bIns="46315"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752850" y="9321800"/>
            <a:ext cx="287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9E617AEE-4750-47C7-AAE6-DA81435A7664}" type="slidenum">
              <a:rPr kumimoji="0" lang="pl-PL" altLang="pl-PL" sz="1200">
                <a:solidFill>
                  <a:schemeClr val="tx1"/>
                </a:solidFill>
                <a:latin typeface="Times New Roman" pitchFamily="18" charset="0"/>
              </a:rPr>
              <a:pPr algn="r"/>
              <a:t>17</a:t>
            </a:fld>
            <a:endParaRPr kumimoji="0" lang="pl-PL" altLang="pl-PL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41363"/>
            <a:ext cx="4884737" cy="366553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659313"/>
            <a:ext cx="4856163" cy="4414837"/>
          </a:xfrm>
          <a:noFill/>
        </p:spPr>
        <p:txBody>
          <a:bodyPr lIns="92631" tIns="46315" rIns="92631" bIns="46315"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752850" y="9321800"/>
            <a:ext cx="287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210103D6-4743-484B-8906-663B4694FA20}" type="slidenum">
              <a:rPr kumimoji="0" lang="pl-PL" altLang="pl-PL" sz="1200">
                <a:solidFill>
                  <a:schemeClr val="tx1"/>
                </a:solidFill>
                <a:latin typeface="Times New Roman" pitchFamily="18" charset="0"/>
              </a:rPr>
              <a:pPr algn="r"/>
              <a:t>18</a:t>
            </a:fld>
            <a:endParaRPr kumimoji="0" lang="pl-PL" altLang="pl-PL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41363"/>
            <a:ext cx="4884737" cy="366553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659313"/>
            <a:ext cx="4856163" cy="4414837"/>
          </a:xfrm>
          <a:noFill/>
        </p:spPr>
        <p:txBody>
          <a:bodyPr lIns="92631" tIns="46315" rIns="92631" bIns="46315"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752850" y="9321800"/>
            <a:ext cx="287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2AF1F5BE-D933-49DB-AD22-7773EDAF4205}" type="slidenum">
              <a:rPr kumimoji="0" lang="pl-PL" altLang="pl-PL" sz="1200">
                <a:solidFill>
                  <a:schemeClr val="tx1"/>
                </a:solidFill>
                <a:latin typeface="Times New Roman" pitchFamily="18" charset="0"/>
              </a:rPr>
              <a:pPr algn="r"/>
              <a:t>19</a:t>
            </a:fld>
            <a:endParaRPr kumimoji="0" lang="pl-PL" altLang="pl-PL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41363"/>
            <a:ext cx="4884737" cy="366553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659313"/>
            <a:ext cx="4856163" cy="4414837"/>
          </a:xfrm>
          <a:noFill/>
        </p:spPr>
        <p:txBody>
          <a:bodyPr lIns="92631" tIns="46315" rIns="92631" bIns="46315"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E5B8DF6-64FE-4FFF-91BE-1D1EA55253D8}" type="slidenum">
              <a:rPr lang="pl-PL" altLang="pl-PL" smtClean="0"/>
              <a:pPr/>
              <a:t>‹#›</a:t>
            </a:fld>
            <a:endParaRPr lang="pl-PL" altLang="pl-PL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D4228-BF9A-46AC-A4B2-CE254E6820F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8938" y="274638"/>
            <a:ext cx="2114550" cy="5803900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191250" cy="58039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2D7D4-9BB8-48D6-B255-DE24141D851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95288" y="1773238"/>
            <a:ext cx="4152900" cy="43053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00588" y="1773238"/>
            <a:ext cx="4152900" cy="43053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4D620-DF73-4192-91EF-E76F9AA6A83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D0509-C9B5-44DE-A2D9-12AEE77478D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10E44-B42B-48C3-9737-4B43D778F37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288" y="1773238"/>
            <a:ext cx="4152900" cy="430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00588" y="1773238"/>
            <a:ext cx="4152900" cy="430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36DCA-8ABC-48D4-AF11-A9A3E8A3C57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4D0B4-482F-4739-9A6B-136A5D699B0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2E220-DF4E-45B6-9278-E5114CF1F36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50825-37AB-44D7-83A3-3D88A58E40F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AC0D2-16A5-4FED-B352-40D3E340C9F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A3BA7-545D-4065-BC27-D7BB134C966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73238"/>
            <a:ext cx="8458200" cy="430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tekstu z Wzorca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724996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3622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lang="en-GB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72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381750"/>
            <a:ext cx="4684712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None/>
              <a:defRPr sz="1800">
                <a:solidFill>
                  <a:srgbClr val="5F5F5F"/>
                </a:solidFill>
                <a:effectLst/>
                <a:latin typeface="Corbel" pitchFamily="34" charset="0"/>
                <a:cs typeface="+mn-cs"/>
              </a:defRPr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7250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237288"/>
            <a:ext cx="8366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8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7E450F31-20DA-40FB-9709-59E85088A50E}" type="slidenum">
              <a:rPr lang="pl-PL" altLang="pl-PL" smtClean="0"/>
              <a:pPr/>
              <a:t>‹#›</a:t>
            </a:fld>
            <a:endParaRPr lang="pl-PL" altLang="pl-PL" dirty="0"/>
          </a:p>
        </p:txBody>
      </p:sp>
      <p:grpSp>
        <p:nvGrpSpPr>
          <p:cNvPr id="1030" name="Group 26"/>
          <p:cNvGrpSpPr>
            <a:grpSpLocks/>
          </p:cNvGrpSpPr>
          <p:nvPr userDrawn="1"/>
        </p:nvGrpSpPr>
        <p:grpSpPr bwMode="auto">
          <a:xfrm>
            <a:off x="114300" y="63500"/>
            <a:ext cx="8685213" cy="1485900"/>
            <a:chOff x="72" y="40"/>
            <a:chExt cx="5471" cy="936"/>
          </a:xfrm>
        </p:grpSpPr>
        <p:pic>
          <p:nvPicPr>
            <p:cNvPr id="1032" name="Picture 28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29" y="493"/>
              <a:ext cx="5314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29" descr="logoABW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2" y="40"/>
              <a:ext cx="808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1" name="Text Box 27"/>
          <p:cNvSpPr txBox="1">
            <a:spLocks noChangeArrowheads="1"/>
          </p:cNvSpPr>
          <p:nvPr userDrawn="1"/>
        </p:nvSpPr>
        <p:spPr bwMode="auto">
          <a:xfrm>
            <a:off x="2306638" y="425450"/>
            <a:ext cx="5611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Font typeface="Symbol" panose="05050102010706020507" pitchFamily="18" charset="2"/>
              <a:buNone/>
              <a:defRPr/>
            </a:pPr>
            <a:r>
              <a:rPr lang="pl-PL" altLang="pl-PL" sz="1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AGENCJA BEZPIECZEŃSTWA WEWNĘTRZNEGO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ransition>
    <p:random/>
  </p:transition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B2B2B2"/>
          </a:solidFill>
          <a:latin typeface="Tahom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B2B2B2"/>
          </a:solidFill>
          <a:latin typeface="Tahom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B2B2B2"/>
          </a:solidFill>
          <a:latin typeface="Tahom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B2B2B2"/>
          </a:solidFill>
          <a:latin typeface="Tahoma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B2B2B2"/>
          </a:solidFill>
          <a:latin typeface="Tahoma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B2B2B2"/>
          </a:solidFill>
          <a:latin typeface="Tahoma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B2B2B2"/>
          </a:solidFill>
          <a:latin typeface="Tahoma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B2B2B2"/>
          </a:solidFill>
          <a:latin typeface="Tahoma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kumimoji="1"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76300" indent="-4191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Tahoma" pitchFamily="34" charset="0"/>
        <a:buChar char="−"/>
        <a:defRPr kumimoji="1" sz="2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295400" indent="-3810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kumimoji="1"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Tahoma" pitchFamily="34" charset="0"/>
        <a:buChar char="-"/>
        <a:defRPr kumimoj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q"/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90800" indent="-3048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q"/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3048000" indent="-3048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q"/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505200" indent="-3048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q"/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962400" indent="-3048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q"/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package" Target="../embeddings/Dokument_programu_Microsoft_Word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package" Target="../embeddings/Dokument_programu_Microsoft_Word1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package" Target="../embeddings/Dokument_programu_Microsoft_Word2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emf"/><Relationship Id="rId4" Type="http://schemas.openxmlformats.org/officeDocument/2006/relationships/package" Target="../embeddings/Dokument_programu_Microsoft_Word3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ctrTitle"/>
          </p:nvPr>
        </p:nvSpPr>
        <p:spPr bwMode="auto">
          <a:xfrm>
            <a:off x="755650" y="2565400"/>
            <a:ext cx="7772400" cy="8636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defRPr/>
            </a:pPr>
            <a:r>
              <a:rPr lang="pl-PL" sz="4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BEZPIECZEŃSTWO TELEINFORMATYCZNE  </a:t>
            </a:r>
            <a:endParaRPr lang="pl-PL" sz="4000" b="1" kern="1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88" y="981075"/>
            <a:ext cx="8458200" cy="431800"/>
          </a:xfrm>
        </p:spPr>
        <p:txBody>
          <a:bodyPr/>
          <a:lstStyle/>
          <a:p>
            <a:pPr marL="0" indent="0" algn="ctr">
              <a:buFont typeface="Symbol" pitchFamily="18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Dokumentacja 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Bezpieczeństwa</a:t>
            </a:r>
            <a:endParaRPr lang="pl-PL" sz="18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pl-PL" sz="18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3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3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22263" y="2657475"/>
            <a:ext cx="4537075" cy="738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kumimoji="1" sz="20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marL="0" indent="0" algn="just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Liczba dokumentów tworzących dokumentację bezpieczeństwa uzależniona jest od stopnia skomplikowania budowy systemu teleinformatycznego: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28613" y="3500438"/>
            <a:ext cx="4889500" cy="1255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kumimoji="1" sz="20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marL="88900" indent="0" algn="just">
              <a:spcBef>
                <a:spcPct val="20000"/>
              </a:spcBef>
              <a:buClr>
                <a:srgbClr val="CC6600"/>
              </a:buClr>
              <a:buFont typeface="Symbol" pitchFamily="18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 „wariancie podstawowym” w skład dokumentacji bezpieczeństwa wchodzą:</a:t>
            </a:r>
            <a:endParaRPr lang="pl-PL" sz="14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317500" indent="-228600" algn="just">
              <a:spcBef>
                <a:spcPct val="20000"/>
              </a:spcBef>
              <a:buClr>
                <a:schemeClr val="tx1">
                  <a:lumMod val="10000"/>
                </a:schemeClr>
              </a:buClr>
              <a:buFont typeface="+mj-lt"/>
              <a:buAutoNum type="arabicPeriod"/>
              <a:defRPr/>
            </a:pP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Dokument szczególnych wymagań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bezpieczeństwa,</a:t>
            </a:r>
          </a:p>
          <a:p>
            <a:pPr marL="317500" indent="-228600" algn="just">
              <a:spcBef>
                <a:spcPct val="20000"/>
              </a:spcBef>
              <a:buClr>
                <a:schemeClr val="tx1">
                  <a:lumMod val="10000"/>
                </a:schemeClr>
              </a:buClr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Dokument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procedur bezpiecznej eksploatacji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systemu teleinformatycznego.</a:t>
            </a:r>
            <a:endParaRPr lang="pl-PL" sz="14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2852738"/>
            <a:ext cx="1851025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3663" y="2689225"/>
            <a:ext cx="1265237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00" name="Łącznik prosty ze strzałką 12"/>
          <p:cNvCxnSpPr>
            <a:cxnSpLocks noChangeShapeType="1"/>
          </p:cNvCxnSpPr>
          <p:nvPr/>
        </p:nvCxnSpPr>
        <p:spPr bwMode="auto">
          <a:xfrm flipV="1">
            <a:off x="6438900" y="3040063"/>
            <a:ext cx="103188" cy="193675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7825" y="4224338"/>
            <a:ext cx="1963738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02" name="Łącznik prosty ze strzałką 15"/>
          <p:cNvCxnSpPr>
            <a:cxnSpLocks noChangeShapeType="1"/>
          </p:cNvCxnSpPr>
          <p:nvPr/>
        </p:nvCxnSpPr>
        <p:spPr bwMode="auto">
          <a:xfrm>
            <a:off x="3108325" y="5661025"/>
            <a:ext cx="0" cy="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cxnSp>
        <p:nvCxnSpPr>
          <p:cNvPr id="8203" name="Łącznik prosty ze strzałką 17"/>
          <p:cNvCxnSpPr>
            <a:cxnSpLocks noChangeShapeType="1"/>
          </p:cNvCxnSpPr>
          <p:nvPr/>
        </p:nvCxnSpPr>
        <p:spPr bwMode="auto">
          <a:xfrm>
            <a:off x="3348038" y="5445125"/>
            <a:ext cx="1655762" cy="125413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sp>
        <p:nvSpPr>
          <p:cNvPr id="17" name="Symbol zastępczy zawartości 2"/>
          <p:cNvSpPr txBox="1">
            <a:spLocks/>
          </p:cNvSpPr>
          <p:nvPr/>
        </p:nvSpPr>
        <p:spPr bwMode="auto">
          <a:xfrm>
            <a:off x="322263" y="1608138"/>
            <a:ext cx="8418512" cy="1028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Art. 2.</a:t>
            </a:r>
          </a:p>
          <a:p>
            <a:pPr marL="228600" indent="-228600">
              <a:buClr>
                <a:srgbClr val="FF0000"/>
              </a:buClr>
              <a:buFont typeface="+mj-lt"/>
              <a:buAutoNum type="arabicPeriod" startAt="9"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Dokumentacją bezpieczeństwa systemu teleinformatycznego – jest dokument szczególnych wymagań bezpieczeństwa oraz dokument procedur bezpiecznej eksploatacji systemu teleinformatycznego, opracowane zgodnie z zasadami określonymi w ustawie;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 bwMode="auto">
          <a:xfrm>
            <a:off x="425450" y="5445125"/>
            <a:ext cx="8418513" cy="9334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Art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49.</a:t>
            </a:r>
          </a:p>
          <a:p>
            <a:pPr marL="228600" indent="-2286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(…) Przebieg 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 wyniki procesu szacowania ryzyka mogą zostać przedstawione w odrębnym dokumencie niż dokument szczególnych wymagań bezpieczeństwa</a:t>
            </a:r>
            <a:r>
              <a:rPr lang="pl-PL" sz="14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pl-PL" sz="1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00"/>
              </a:buClr>
              <a:buFont typeface="Wingdings" pitchFamily="2" charset="2"/>
              <a:buNone/>
              <a:defRPr/>
            </a:pPr>
            <a:endParaRPr lang="pl-PL" sz="11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88" y="981075"/>
            <a:ext cx="8458200" cy="431800"/>
          </a:xfrm>
        </p:spPr>
        <p:txBody>
          <a:bodyPr/>
          <a:lstStyle/>
          <a:p>
            <a:pPr marL="0" indent="0" algn="ctr">
              <a:buFont typeface="Symbol" pitchFamily="18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Dokumentacja 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Bezpieczeństwa</a:t>
            </a:r>
            <a:endParaRPr lang="pl-PL" sz="18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pl-PL" sz="18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3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3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50838" y="2997200"/>
            <a:ext cx="4824412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kumimoji="1" sz="20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przypadku systemów teleinformatycznych, które swym zasięgiem obejmują wiele lokalizacji dokumentację bezpieczeństwa  uzupełnia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się o: „Aneksy zawierające dane dotyczące konkretnych lokalizacji”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.</a:t>
            </a:r>
            <a:endParaRPr lang="pl-PL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cxnSp>
        <p:nvCxnSpPr>
          <p:cNvPr id="9221" name="Łącznik prosty ze strzałką 12"/>
          <p:cNvCxnSpPr>
            <a:cxnSpLocks noChangeShapeType="1"/>
          </p:cNvCxnSpPr>
          <p:nvPr/>
        </p:nvCxnSpPr>
        <p:spPr bwMode="auto">
          <a:xfrm>
            <a:off x="3625850" y="5570538"/>
            <a:ext cx="550863" cy="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cxnSp>
        <p:nvCxnSpPr>
          <p:cNvPr id="9222" name="Łącznik prosty ze strzałką 15"/>
          <p:cNvCxnSpPr>
            <a:cxnSpLocks noChangeShapeType="1"/>
          </p:cNvCxnSpPr>
          <p:nvPr/>
        </p:nvCxnSpPr>
        <p:spPr bwMode="auto">
          <a:xfrm>
            <a:off x="3108325" y="5661025"/>
            <a:ext cx="0" cy="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cxnSp>
        <p:nvCxnSpPr>
          <p:cNvPr id="9223" name="Łącznik prosty ze strzałką 17"/>
          <p:cNvCxnSpPr>
            <a:cxnSpLocks noChangeShapeType="1"/>
          </p:cNvCxnSpPr>
          <p:nvPr/>
        </p:nvCxnSpPr>
        <p:spPr bwMode="auto">
          <a:xfrm>
            <a:off x="3348038" y="5445125"/>
            <a:ext cx="1655762" cy="125413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3188" y="3613150"/>
            <a:ext cx="29019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975" y="4129088"/>
            <a:ext cx="1920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4550" y="3213100"/>
            <a:ext cx="8064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6425" y="5646738"/>
            <a:ext cx="8556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5445125"/>
            <a:ext cx="85725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7350" y="3235325"/>
            <a:ext cx="8366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6713" y="5167313"/>
            <a:ext cx="819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5629275"/>
            <a:ext cx="8429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50838" y="1557338"/>
            <a:ext cx="4654550" cy="954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kumimoji="1" sz="20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 przypadku obszernych opracowań wynikających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ze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stopnia skomplikowania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systemu, „Przebieg i wyniki procesu szacowania ryzyka” może stanowić osobny dokument.</a:t>
            </a:r>
            <a:endParaRPr lang="pl-PL" sz="14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7738" y="1357313"/>
            <a:ext cx="30257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981075"/>
            <a:ext cx="7989887" cy="43021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Struktura organizacyjna   </a:t>
            </a:r>
          </a:p>
          <a:p>
            <a:pPr>
              <a:defRPr/>
            </a:pPr>
            <a:endParaRPr lang="pl-PL" sz="1300" b="1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pole tekstowe 37"/>
          <p:cNvSpPr txBox="1"/>
          <p:nvPr/>
        </p:nvSpPr>
        <p:spPr>
          <a:xfrm rot="5400000">
            <a:off x="-826533" y="3976672"/>
            <a:ext cx="4247317" cy="21544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JEDNOSTKA ORGAN I ZACYJNA</a:t>
            </a:r>
          </a:p>
        </p:txBody>
      </p:sp>
      <p:sp>
        <p:nvSpPr>
          <p:cNvPr id="10245" name="pole tekstowe 38"/>
          <p:cNvSpPr txBox="1">
            <a:spLocks noChangeArrowheads="1"/>
          </p:cNvSpPr>
          <p:nvPr/>
        </p:nvSpPr>
        <p:spPr bwMode="auto">
          <a:xfrm rot="-5400000">
            <a:off x="6407944" y="3942557"/>
            <a:ext cx="4248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 b="1">
                <a:solidFill>
                  <a:srgbClr val="FF0000"/>
                </a:solidFill>
                <a:latin typeface="Arial" charset="0"/>
              </a:rPr>
              <a:t>JEDNOSTKA ORGAN  I ZACYJNA</a:t>
            </a:r>
          </a:p>
        </p:txBody>
      </p:sp>
      <p:pic>
        <p:nvPicPr>
          <p:cNvPr id="10246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1357313"/>
            <a:ext cx="69119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pole tekstowe 55"/>
          <p:cNvSpPr txBox="1">
            <a:spLocks noChangeArrowheads="1"/>
          </p:cNvSpPr>
          <p:nvPr/>
        </p:nvSpPr>
        <p:spPr bwMode="auto">
          <a:xfrm>
            <a:off x="2517775" y="4084638"/>
            <a:ext cx="1228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000" b="1">
                <a:solidFill>
                  <a:srgbClr val="FF0000"/>
                </a:solidFill>
                <a:latin typeface="Arial" charset="0"/>
              </a:rPr>
              <a:t>PION OCHRONY</a:t>
            </a:r>
          </a:p>
        </p:txBody>
      </p:sp>
      <p:sp>
        <p:nvSpPr>
          <p:cNvPr id="10248" name="pole tekstowe 56"/>
          <p:cNvSpPr txBox="1">
            <a:spLocks noChangeArrowheads="1"/>
          </p:cNvSpPr>
          <p:nvPr/>
        </p:nvSpPr>
        <p:spPr bwMode="auto">
          <a:xfrm>
            <a:off x="6057900" y="3306763"/>
            <a:ext cx="13223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000" b="1">
                <a:solidFill>
                  <a:srgbClr val="FF0000"/>
                </a:solidFill>
                <a:latin typeface="Arial" charset="0"/>
              </a:rPr>
              <a:t>PION OCHRONY</a:t>
            </a:r>
          </a:p>
        </p:txBody>
      </p:sp>
      <p:sp>
        <p:nvSpPr>
          <p:cNvPr id="58" name="pole tekstowe 57"/>
          <p:cNvSpPr txBox="1"/>
          <p:nvPr/>
        </p:nvSpPr>
        <p:spPr>
          <a:xfrm>
            <a:off x="2652713" y="1371600"/>
            <a:ext cx="1044575" cy="563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Kierownik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Jednostki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Organizacyjnej</a:t>
            </a:r>
          </a:p>
        </p:txBody>
      </p:sp>
      <p:sp>
        <p:nvSpPr>
          <p:cNvPr id="59" name="pole tekstowe 58"/>
          <p:cNvSpPr txBox="1"/>
          <p:nvPr/>
        </p:nvSpPr>
        <p:spPr>
          <a:xfrm>
            <a:off x="6130925" y="1362075"/>
            <a:ext cx="936625" cy="563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Kierownik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Jednostki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Organizującej</a:t>
            </a:r>
          </a:p>
        </p:txBody>
      </p:sp>
      <p:sp>
        <p:nvSpPr>
          <p:cNvPr id="60" name="pole tekstowe 59"/>
          <p:cNvSpPr txBox="1"/>
          <p:nvPr/>
        </p:nvSpPr>
        <p:spPr>
          <a:xfrm>
            <a:off x="2646363" y="2105025"/>
            <a:ext cx="93662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Pełnomocnik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Ochrony</a:t>
            </a:r>
          </a:p>
        </p:txBody>
      </p:sp>
      <p:sp>
        <p:nvSpPr>
          <p:cNvPr id="61" name="pole tekstowe 60"/>
          <p:cNvSpPr txBox="1"/>
          <p:nvPr/>
        </p:nvSpPr>
        <p:spPr>
          <a:xfrm>
            <a:off x="3670300" y="2105025"/>
            <a:ext cx="1055688" cy="563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Z-ca 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Pełnomocnika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Ochrony</a:t>
            </a:r>
          </a:p>
        </p:txBody>
      </p:sp>
      <p:sp>
        <p:nvSpPr>
          <p:cNvPr id="62" name="pole tekstowe 61"/>
          <p:cNvSpPr txBox="1">
            <a:spLocks noChangeArrowheads="1"/>
          </p:cNvSpPr>
          <p:nvPr/>
        </p:nvSpPr>
        <p:spPr bwMode="auto">
          <a:xfrm>
            <a:off x="5819775" y="2147888"/>
            <a:ext cx="1560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900" b="1">
                <a:solidFill>
                  <a:schemeClr val="bg2"/>
                </a:solidFill>
                <a:latin typeface="Arial" charset="0"/>
              </a:rPr>
              <a:t>Pełnomocnik Ochrony </a:t>
            </a:r>
          </a:p>
          <a:p>
            <a:pPr>
              <a:buClr>
                <a:schemeClr val="tx1"/>
              </a:buClr>
              <a:buFont typeface="Symbol" pitchFamily="18" charset="2"/>
              <a:buNone/>
            </a:pPr>
            <a:endParaRPr lang="pl-PL" altLang="pl-PL" sz="900" b="1">
              <a:solidFill>
                <a:schemeClr val="bg2"/>
              </a:solidFill>
              <a:latin typeface="Arial" charset="0"/>
            </a:endParaRPr>
          </a:p>
          <a:p>
            <a:pPr>
              <a:buClr>
                <a:schemeClr val="tx1"/>
              </a:buClr>
              <a:buFont typeface="Symbol" pitchFamily="18" charset="2"/>
              <a:buNone/>
            </a:pPr>
            <a:endParaRPr lang="pl-PL" altLang="pl-PL" sz="900" b="1">
              <a:solidFill>
                <a:schemeClr val="bg2"/>
              </a:solidFill>
              <a:latin typeface="Arial" charset="0"/>
            </a:endParaRPr>
          </a:p>
          <a:p>
            <a:pPr algn="ctr"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900" b="1">
                <a:solidFill>
                  <a:schemeClr val="bg2"/>
                </a:solidFill>
                <a:latin typeface="Arial" charset="0"/>
              </a:rPr>
              <a:t>Inspektor  BTI</a:t>
            </a:r>
          </a:p>
        </p:txBody>
      </p:sp>
      <p:sp>
        <p:nvSpPr>
          <p:cNvPr id="63" name="pole tekstowe 62"/>
          <p:cNvSpPr txBox="1"/>
          <p:nvPr/>
        </p:nvSpPr>
        <p:spPr>
          <a:xfrm>
            <a:off x="1803400" y="2997200"/>
            <a:ext cx="842963" cy="563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Kierownik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Kancelarii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Tajnej</a:t>
            </a:r>
          </a:p>
        </p:txBody>
      </p:sp>
      <p:sp>
        <p:nvSpPr>
          <p:cNvPr id="64" name="pole tekstowe 63"/>
          <p:cNvSpPr txBox="1"/>
          <p:nvPr/>
        </p:nvSpPr>
        <p:spPr>
          <a:xfrm>
            <a:off x="2517775" y="2976563"/>
            <a:ext cx="782638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Pracownik 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Pionu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Ochron</a:t>
            </a:r>
            <a:r>
              <a:rPr lang="pl-PL" sz="8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65" name="pole tekstowe 64"/>
          <p:cNvSpPr txBox="1"/>
          <p:nvPr/>
        </p:nvSpPr>
        <p:spPr>
          <a:xfrm>
            <a:off x="1771650" y="3679825"/>
            <a:ext cx="766763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Pracownik 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Pionu Ochrony</a:t>
            </a:r>
          </a:p>
        </p:txBody>
      </p:sp>
      <p:sp>
        <p:nvSpPr>
          <p:cNvPr id="66" name="pole tekstowe 65"/>
          <p:cNvSpPr txBox="1"/>
          <p:nvPr/>
        </p:nvSpPr>
        <p:spPr>
          <a:xfrm>
            <a:off x="3167063" y="2970213"/>
            <a:ext cx="1077912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Pracownik Pionu Ochrony Inspektor  BTI</a:t>
            </a:r>
          </a:p>
        </p:txBody>
      </p:sp>
      <p:sp>
        <p:nvSpPr>
          <p:cNvPr id="68" name="pole tekstowe 67"/>
          <p:cNvSpPr txBox="1"/>
          <p:nvPr/>
        </p:nvSpPr>
        <p:spPr>
          <a:xfrm>
            <a:off x="3319463" y="4437063"/>
            <a:ext cx="965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Administrator systemu</a:t>
            </a:r>
          </a:p>
        </p:txBody>
      </p:sp>
      <p:sp>
        <p:nvSpPr>
          <p:cNvPr id="69" name="pole tekstowe 68"/>
          <p:cNvSpPr txBox="1"/>
          <p:nvPr/>
        </p:nvSpPr>
        <p:spPr>
          <a:xfrm>
            <a:off x="6810375" y="3762375"/>
            <a:ext cx="10017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Administrator systemu</a:t>
            </a:r>
          </a:p>
        </p:txBody>
      </p:sp>
      <p:sp>
        <p:nvSpPr>
          <p:cNvPr id="70" name="pole tekstowe 69"/>
          <p:cNvSpPr txBox="1"/>
          <p:nvPr/>
        </p:nvSpPr>
        <p:spPr>
          <a:xfrm>
            <a:off x="1800225" y="5254625"/>
            <a:ext cx="8524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Użytkownik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systemu</a:t>
            </a:r>
          </a:p>
        </p:txBody>
      </p:sp>
      <p:sp>
        <p:nvSpPr>
          <p:cNvPr id="71" name="pole tekstowe 70"/>
          <p:cNvSpPr txBox="1"/>
          <p:nvPr/>
        </p:nvSpPr>
        <p:spPr>
          <a:xfrm>
            <a:off x="2730500" y="5222875"/>
            <a:ext cx="8524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Użytkownik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systemu</a:t>
            </a:r>
          </a:p>
        </p:txBody>
      </p:sp>
      <p:sp>
        <p:nvSpPr>
          <p:cNvPr id="72" name="pole tekstowe 71"/>
          <p:cNvSpPr txBox="1"/>
          <p:nvPr/>
        </p:nvSpPr>
        <p:spPr>
          <a:xfrm>
            <a:off x="6057900" y="4508500"/>
            <a:ext cx="8540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Użytkownik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systemu</a:t>
            </a:r>
          </a:p>
        </p:txBody>
      </p:sp>
      <p:sp>
        <p:nvSpPr>
          <p:cNvPr id="73" name="pole tekstowe 72"/>
          <p:cNvSpPr txBox="1"/>
          <p:nvPr/>
        </p:nvSpPr>
        <p:spPr>
          <a:xfrm>
            <a:off x="5076825" y="4508500"/>
            <a:ext cx="8524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Użytkownik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systemu</a:t>
            </a:r>
          </a:p>
        </p:txBody>
      </p:sp>
      <p:sp>
        <p:nvSpPr>
          <p:cNvPr id="74" name="pole tekstowe 73"/>
          <p:cNvSpPr txBox="1"/>
          <p:nvPr/>
        </p:nvSpPr>
        <p:spPr>
          <a:xfrm>
            <a:off x="3744913" y="5218113"/>
            <a:ext cx="8524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Użytkownik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systemu</a:t>
            </a:r>
          </a:p>
        </p:txBody>
      </p:sp>
      <p:sp>
        <p:nvSpPr>
          <p:cNvPr id="75" name="pole tekstowe 74"/>
          <p:cNvSpPr txBox="1"/>
          <p:nvPr/>
        </p:nvSpPr>
        <p:spPr>
          <a:xfrm>
            <a:off x="7094538" y="4508500"/>
            <a:ext cx="8540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Użytkownik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systemu</a:t>
            </a:r>
          </a:p>
        </p:txBody>
      </p:sp>
      <p:sp>
        <p:nvSpPr>
          <p:cNvPr id="76" name="pole tekstowe 75"/>
          <p:cNvSpPr txBox="1"/>
          <p:nvPr/>
        </p:nvSpPr>
        <p:spPr>
          <a:xfrm>
            <a:off x="3340100" y="5732463"/>
            <a:ext cx="1087438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Pracownik mający dostęp do systemu TI</a:t>
            </a:r>
          </a:p>
        </p:txBody>
      </p:sp>
      <p:sp>
        <p:nvSpPr>
          <p:cNvPr id="77" name="pole tekstowe 76"/>
          <p:cNvSpPr txBox="1"/>
          <p:nvPr/>
        </p:nvSpPr>
        <p:spPr>
          <a:xfrm>
            <a:off x="6637338" y="5148263"/>
            <a:ext cx="1036637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Pracownik mający dostęp do systemu TI</a:t>
            </a:r>
          </a:p>
        </p:txBody>
      </p:sp>
      <p:sp>
        <p:nvSpPr>
          <p:cNvPr id="2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981075"/>
            <a:ext cx="7989887" cy="7191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Zakres tematyczny dokumentu szczególnych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wymagań </a:t>
            </a:r>
            <a:r>
              <a:rPr lang="pl-PL" sz="1800" b="1" kern="12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bezpieczeństwa </a:t>
            </a:r>
            <a:endParaRPr lang="pl-PL" sz="1800" b="1" kern="120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300" b="1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3059113" y="1628775"/>
            <a:ext cx="5807075" cy="25209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Art. 49.</a:t>
            </a:r>
          </a:p>
          <a:p>
            <a:pPr marL="228600" indent="-228600" algn="just">
              <a:buClrTx/>
              <a:buFont typeface="+mj-lt"/>
              <a:buAutoNum type="arabicPeriod"/>
              <a:defRPr/>
            </a:pP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Dokument szczególnych wymagań bezpieczeństwa systemu teleinformatycznego powinien zawierać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 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szczególności wyniki procesu szacowania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ryzyka dla 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bezpieczeństwa informacji niejawnych przetwarzanych w systemie teleinformatycznym oraz określać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przyjęte w 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ramach zarządzania ryzykiem sposoby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osiągania i 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utrzymywania odpowiedniego poziomu bezpieczeństwa systemu, a także opisywać aspekty jego budowy, zasady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działania i eksploatacji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, które mają związek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 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bezpieczeństwem systemu lub wpływają na jego bezpieczeństwo.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47688" y="4149725"/>
            <a:ext cx="8064500" cy="2516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kumimoji="1" sz="20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§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 25. 2. Dokument szczególnych wymagań bezpieczeństwa zawiera następujące 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dane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Rodzaje oraz klauzule tajności informacji niejawnych, które będą przetwarzane w systemie teleinformatycznym.</a:t>
            </a:r>
          </a:p>
          <a:p>
            <a:pPr marL="22860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rgbClr val="000066"/>
                </a:solidFill>
                <a:latin typeface="Arial" pitchFamily="34" charset="0"/>
                <a:cs typeface="Arial" panose="020B0604020202020204" pitchFamily="34" charset="0"/>
              </a:rPr>
              <a:t>G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rupy użytkowników systemu teleinformatycznego wyodrębnione ze względu, na posiadane  uprawnienia do pracy w systemie teleinformatycznym.</a:t>
            </a:r>
          </a:p>
          <a:p>
            <a:pPr marL="22860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Tryb bezpieczeństwa pracy systemu teleinformatycznego.</a:t>
            </a:r>
          </a:p>
          <a:p>
            <a:pPr marL="22860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Przeznaczenie i funkcjonalność systemu teleinformatycznego.</a:t>
            </a:r>
          </a:p>
          <a:p>
            <a:pPr marL="22860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Wymagania eksploatacyjne dla wymiany informacji i połączeń z innymi systemami teleinformatycznymi.</a:t>
            </a:r>
          </a:p>
          <a:p>
            <a:pPr marL="22860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Lokalizację systemu teleinformatycznego.</a:t>
            </a: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981075"/>
            <a:ext cx="7989887" cy="7191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Zakres tematyczny dokumentu szczególnych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wymagań </a:t>
            </a:r>
            <a:r>
              <a:rPr lang="pl-PL" sz="1800" b="1" kern="12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bezpieczeństwa </a:t>
            </a:r>
            <a:endParaRPr lang="pl-PL" sz="1800" b="1" kern="120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300" b="1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00063" y="1773238"/>
            <a:ext cx="8064500" cy="2763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kumimoji="1" sz="20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§ 25. 3. W dokumencie szczególnych wymagań bezpieczeństwa zawiera się ponadto informacje o:</a:t>
            </a:r>
          </a:p>
          <a:p>
            <a:pPr marL="228600" indent="-228600" algn="just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Metodyce użytej w procesie szacowania ryzyka dla bezpieczeństwa informacji niejawnych oraz raport z tego procesu.</a:t>
            </a:r>
          </a:p>
          <a:p>
            <a:pPr marL="228600" indent="-228600" algn="just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Zastosowanych zabezpieczeniach.</a:t>
            </a:r>
          </a:p>
          <a:p>
            <a:pPr marL="228600" indent="-228600" algn="just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Ryzykach szczątkowych oraz deklaracji ich akceptacji.</a:t>
            </a:r>
          </a:p>
          <a:p>
            <a:pPr marL="228600" indent="-228600" algn="just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Poświadczeniach bezpieczeństwa lub innych formalnych uprawnieniach do dostępu do informacji niejawnych, posiadanych przez użytkowników systemu teleinformatycznego.</a:t>
            </a:r>
          </a:p>
          <a:p>
            <a:pPr marL="228600" indent="-228600" algn="just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Bezpieczeństwie fizycznym, w tym granicach i lokalizacji stref ochronnych oraz środkach ich ochrony.</a:t>
            </a:r>
            <a:endParaRPr lang="pl-PL" sz="14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500063" y="4437063"/>
            <a:ext cx="80645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 algn="just">
              <a:lnSpc>
                <a:spcPct val="115000"/>
              </a:lnSpc>
              <a:buFont typeface="Tahoma" pitchFamily="34" charset="0"/>
              <a:buAutoNum type="arabicPeriod" startAt="6"/>
            </a:pPr>
            <a:r>
              <a:rPr lang="pl-PL" altLang="pl-PL" sz="1400">
                <a:solidFill>
                  <a:srgbClr val="002E2E"/>
                </a:solidFill>
                <a:latin typeface="Arial" charset="0"/>
              </a:rPr>
              <a:t>Ochronie elektromagnetycznej.</a:t>
            </a:r>
          </a:p>
          <a:p>
            <a:pPr marL="230188" indent="-230188" algn="just">
              <a:lnSpc>
                <a:spcPct val="115000"/>
              </a:lnSpc>
              <a:buFont typeface="Tahoma" pitchFamily="34" charset="0"/>
              <a:buAutoNum type="arabicPeriod" startAt="6"/>
            </a:pPr>
            <a:r>
              <a:rPr lang="pl-PL" altLang="pl-PL" sz="1400">
                <a:solidFill>
                  <a:srgbClr val="002E2E"/>
                </a:solidFill>
                <a:latin typeface="Arial" charset="0"/>
              </a:rPr>
              <a:t>Stosowanych urządzeniach lub narzędziach kryptograficznych.</a:t>
            </a:r>
          </a:p>
          <a:p>
            <a:pPr marL="230188" indent="-230188">
              <a:lnSpc>
                <a:spcPct val="115000"/>
              </a:lnSpc>
              <a:buFont typeface="Tahoma" pitchFamily="34" charset="0"/>
              <a:buAutoNum type="arabicPeriod" startAt="6"/>
            </a:pPr>
            <a:r>
              <a:rPr lang="pl-PL" altLang="pl-PL" sz="1400">
                <a:solidFill>
                  <a:srgbClr val="002E2E"/>
                </a:solidFill>
                <a:latin typeface="Arial" charset="0"/>
              </a:rPr>
              <a:t>Ciągłości działania, w tym tworzeniu kopii zapasowych, odzyskiwaniu systemu oraz, jeżeli to właściwe, zapewnieniu alternatywnych łączy telekomunikacyjnych lub urządzeń, a także zasilaniu awaryjnym. </a:t>
            </a:r>
          </a:p>
          <a:p>
            <a:pPr marL="230188" indent="-230188">
              <a:lnSpc>
                <a:spcPct val="115000"/>
              </a:lnSpc>
              <a:buFont typeface="Tahoma" pitchFamily="34" charset="0"/>
              <a:buAutoNum type="arabicPeriod" startAt="6"/>
            </a:pPr>
            <a:r>
              <a:rPr lang="pl-PL" altLang="pl-PL" sz="1400">
                <a:solidFill>
                  <a:srgbClr val="002E2E"/>
                </a:solidFill>
                <a:latin typeface="Arial" charset="0"/>
              </a:rPr>
              <a:t>Ustawieniach konfiguracyjnych systemu teleinformatycznego.</a:t>
            </a: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981075"/>
            <a:ext cx="7989887" cy="7191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Zakres tematyczny dokumentu szczególnych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wymagań </a:t>
            </a:r>
            <a:r>
              <a:rPr lang="pl-PL" sz="1800" b="1" kern="12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bezpieczeństwa </a:t>
            </a:r>
            <a:endParaRPr lang="pl-PL" sz="1800" b="1" kern="120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300" b="1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39750" y="1930400"/>
            <a:ext cx="8064500" cy="3538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kumimoji="1" sz="20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Utrzymaniu </a:t>
            </a:r>
            <a:r>
              <a:rPr lang="pl-PL" sz="1400" dirty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systemu, w tym dokonywaniu przeglądów diagnostycznych i </a:t>
            </a: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napraw.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Zapobieganiu </a:t>
            </a:r>
            <a:r>
              <a:rPr lang="pl-PL" sz="1400" dirty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incydentom bezpieczeństwa teleinformatycznego, w tym ochronie przed oprogramowaniem </a:t>
            </a: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złośliwym</a:t>
            </a: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Zasadach </a:t>
            </a:r>
            <a:r>
              <a:rPr lang="pl-PL" sz="1400" dirty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wprowadzania poprawek lub uaktualnień </a:t>
            </a: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oprogramowania.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Ochronie </a:t>
            </a:r>
            <a:r>
              <a:rPr lang="pl-PL" sz="1400" dirty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nośników, w tym ich oznaczaniu, dostępie, transporcie, </a:t>
            </a: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obniżaniu ich </a:t>
            </a:r>
            <a:r>
              <a:rPr lang="pl-PL" sz="1400" dirty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klauzul tajności </a:t>
            </a: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i niszczeniu.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Identyfikacji </a:t>
            </a:r>
            <a:r>
              <a:rPr lang="pl-PL" sz="1400" dirty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i uwierzytelnieniu użytkowników i </a:t>
            </a: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urządzeń.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Kontroli dostępu.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Audycie wewnętrznym.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Zarządzaniu </a:t>
            </a:r>
            <a:r>
              <a:rPr lang="pl-PL" sz="1400" dirty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ryzykiem w systemie </a:t>
            </a: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teleinformatycznym.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Zmianach </a:t>
            </a:r>
            <a:r>
              <a:rPr lang="pl-PL" sz="1400" dirty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w systemie teleinformatycznym, w tym dotyczących aktualizacji dokumentacji bezpieczeństwa systemu teleinformatycznego oraz warunkach ponownej akredytacji systemu teleinformatycznego i wycofania z eksploatacji.</a:t>
            </a:r>
          </a:p>
          <a:p>
            <a:pPr marL="22860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pl-PL" sz="140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060575"/>
            <a:ext cx="8064500" cy="432117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l-PL" sz="1400" b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l-PL" sz="1400" b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l-PL" sz="1200" b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endParaRPr lang="pl-PL" sz="1300" dirty="0" smtClean="0">
              <a:solidFill>
                <a:srgbClr val="000066"/>
              </a:solidFill>
            </a:endParaRPr>
          </a:p>
        </p:txBody>
      </p:sp>
      <p:graphicFrame>
        <p:nvGraphicFramePr>
          <p:cNvPr id="14340" name="Object 78"/>
          <p:cNvGraphicFramePr>
            <a:graphicFrameLocks noChangeAspect="1"/>
          </p:cNvGraphicFramePr>
          <p:nvPr/>
        </p:nvGraphicFramePr>
        <p:xfrm>
          <a:off x="612775" y="2130425"/>
          <a:ext cx="7908925" cy="422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Dokument" r:id="rId4" imgW="5891439" imgH="3149284" progId="Word.Document.12">
                  <p:embed/>
                </p:oleObj>
              </mc:Choice>
              <mc:Fallback>
                <p:oleObj name="Dokument" r:id="rId4" imgW="5891439" imgH="3149284" progId="Word.Document.12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130425"/>
                        <a:ext cx="7908925" cy="422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84213" y="981075"/>
            <a:ext cx="7989887" cy="719138"/>
          </a:xfrm>
          <a:prstGeom prst="rect">
            <a:avLst/>
          </a:prstGeom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Struktura dokumentu szczególnych wymagań</a:t>
            </a:r>
          </a:p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ezpieczeństwa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Zalecenia</a:t>
            </a:r>
          </a:p>
          <a:p>
            <a:pPr>
              <a:defRPr/>
            </a:pPr>
            <a:endParaRPr lang="pl-PL" sz="1300" b="1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60425" y="3009900"/>
            <a:ext cx="392747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1: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Wprowadzenie.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60425" y="3500438"/>
            <a:ext cx="4287838" cy="293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 nr 2: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Charakterystyka systemu TI.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580063" y="3429000"/>
            <a:ext cx="2879725" cy="1012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Zał. nr 1 -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Schemat architektury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systemu TI.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Zał. nr 2 -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Wykaz urządzeń.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Zał. nr 3 -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Metryka systemu.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60425" y="4441825"/>
            <a:ext cx="46482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 nr 3: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 Metodyka szacowania ryzyka, raport </a:t>
            </a:r>
            <a:b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 procesu szacowania ryzyka.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50900" y="4929188"/>
            <a:ext cx="4630738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4: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Bezpieczeństwo osobowe, uprawnienia </a:t>
            </a:r>
            <a:b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dostępu do informacji niejawnych. 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50900" y="5337175"/>
            <a:ext cx="4611688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5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Bezpieczeństwo fizyczne systemu, strefy ochronne i ich zabezpieczenia.</a:t>
            </a: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580063" y="5326063"/>
            <a:ext cx="287972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Zał. nr  5 -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Schemat obrazujący usytuowanie systemu TI.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580063" y="4497388"/>
            <a:ext cx="287972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Zał. nr  4 -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Raport z procesu szacowania ryzyka.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276475"/>
            <a:ext cx="8064500" cy="410527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l-PL" sz="1400" b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l-PL" sz="1200" b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endParaRPr lang="pl-PL" sz="1300" dirty="0" smtClean="0">
              <a:solidFill>
                <a:srgbClr val="000066"/>
              </a:solidFill>
            </a:endParaRPr>
          </a:p>
        </p:txBody>
      </p:sp>
      <p:graphicFrame>
        <p:nvGraphicFramePr>
          <p:cNvPr id="16388" name="Object 73"/>
          <p:cNvGraphicFramePr>
            <a:graphicFrameLocks noChangeAspect="1"/>
          </p:cNvGraphicFramePr>
          <p:nvPr/>
        </p:nvGraphicFramePr>
        <p:xfrm>
          <a:off x="762000" y="2070100"/>
          <a:ext cx="7835900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Dokument" r:id="rId4" imgW="5891439" imgH="3311266" progId="Word.Document.12">
                  <p:embed/>
                </p:oleObj>
              </mc:Choice>
              <mc:Fallback>
                <p:oleObj name="Dokument" r:id="rId4" imgW="5891439" imgH="3311266" progId="Word.Document.12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70100"/>
                        <a:ext cx="7835900" cy="440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84213" y="981075"/>
            <a:ext cx="7989887" cy="719138"/>
          </a:xfrm>
          <a:prstGeom prst="rect">
            <a:avLst/>
          </a:prstGeom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Struktura dokumentu szczególnych wymagań</a:t>
            </a:r>
          </a:p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ezpieczeństwa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Zalecenia</a:t>
            </a:r>
          </a:p>
          <a:p>
            <a:pPr>
              <a:defRPr/>
            </a:pPr>
            <a:endParaRPr lang="pl-PL" sz="1300" b="1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71550" y="3178175"/>
            <a:ext cx="44640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6: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Ochrona elektromagnetyczna.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981075" y="3776663"/>
            <a:ext cx="4465638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7: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Stosowane urządzenia i narzędzia kryptograficzne.</a:t>
            </a:r>
            <a:r>
              <a:rPr lang="pl-PL" sz="11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endParaRPr lang="pl-PL" sz="11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971550" y="4221163"/>
            <a:ext cx="475297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8: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Ciągłość działania, alternatywne łącza telekomunikacyjne, zasilanie awaryjne.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971550" y="4941888"/>
            <a:ext cx="467995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9: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Ustawienia konfiguracyjne systemu </a:t>
            </a:r>
            <a:b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i urządzeń, zarządzanie konfiguracją.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651500" y="2978150"/>
            <a:ext cx="2795588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Zał. nr 6 -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Kopie certyfikatów ochrony elektromagnetycznej (SSOE i sprzęt).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651500" y="3776663"/>
            <a:ext cx="2795588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Zał. nr 7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-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 Kopie certyfikatów ochrony kryptograficznej.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657850" y="4737100"/>
            <a:ext cx="2795588" cy="971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Zał. nr 8 -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Opis konfiguracji systemu operacyjnego.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Zał. nr 9 -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Wykaz oprogramowania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wykorzystywanego w systemie.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84213" y="981075"/>
            <a:ext cx="7989887" cy="719138"/>
          </a:xfrm>
          <a:prstGeom prst="rect">
            <a:avLst/>
          </a:prstGeom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Struktura dokumentu szczególnych wymagań</a:t>
            </a:r>
          </a:p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ezpieczeństwa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Zalecenia</a:t>
            </a:r>
          </a:p>
          <a:p>
            <a:pPr>
              <a:defRPr/>
            </a:pPr>
            <a:endParaRPr lang="pl-PL" sz="1300" b="1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1188" y="2420938"/>
            <a:ext cx="8064500" cy="3960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457200" indent="-45720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Font typeface="Wingdings" pitchFamily="2" charset="2"/>
              <a:buChar char="§"/>
              <a:defRPr/>
            </a:pPr>
            <a:endParaRPr lang="pl-PL" sz="1400" b="1" kern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Font typeface="Wingdings" pitchFamily="2" charset="2"/>
              <a:buChar char="§"/>
              <a:defRPr/>
            </a:pPr>
            <a:endParaRPr lang="pl-PL" sz="1200" b="1" kern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  <a:p>
            <a:pPr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300" kern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18438" name="Object 72"/>
          <p:cNvGraphicFramePr>
            <a:graphicFrameLocks noChangeAspect="1"/>
          </p:cNvGraphicFramePr>
          <p:nvPr/>
        </p:nvGraphicFramePr>
        <p:xfrm>
          <a:off x="801688" y="1998663"/>
          <a:ext cx="7626350" cy="43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okument" r:id="rId4" imgW="5886079" imgH="3780496" progId="Word.Document.12">
                  <p:embed/>
                </p:oleObj>
              </mc:Choice>
              <mc:Fallback>
                <p:oleObj name="Dokument" r:id="rId4" imgW="5886079" imgH="3780496" progId="Word.Document.12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1998663"/>
                        <a:ext cx="7626350" cy="430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1042988" y="2924175"/>
            <a:ext cx="4576762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10: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Utrzymanie systemu, przeglądy diagnostyczne i naprawy.</a:t>
            </a: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042988" y="3357563"/>
            <a:ext cx="456565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11: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Zapobieganie i reagowanie na incydenty bezpieczeństwa teleinformatycznego.</a:t>
            </a: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042988" y="3789363"/>
            <a:ext cx="456565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12: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Zasady wprowadzania poprawek, aktualizacja oprogramowania.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042988" y="4724400"/>
            <a:ext cx="4576762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14: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Identyfikacja i uwierzytelnianie użytkowników i urządzeń.</a:t>
            </a: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9" name="pole tekstowe 18"/>
          <p:cNvSpPr txBox="1">
            <a:spLocks noChangeArrowheads="1"/>
          </p:cNvSpPr>
          <p:nvPr/>
        </p:nvSpPr>
        <p:spPr bwMode="auto">
          <a:xfrm>
            <a:off x="1042988" y="5373688"/>
            <a:ext cx="42497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300" b="1">
                <a:solidFill>
                  <a:schemeClr val="bg2"/>
                </a:solidFill>
                <a:latin typeface="Arial" charset="0"/>
              </a:rPr>
              <a:t>Rozdział nr 15: </a:t>
            </a:r>
            <a:r>
              <a:rPr lang="pl-PL" altLang="pl-PL" sz="1300">
                <a:solidFill>
                  <a:schemeClr val="bg2"/>
                </a:solidFill>
                <a:latin typeface="Arial" charset="0"/>
              </a:rPr>
              <a:t>Kontrola dostępu do systemu. 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5580063" y="5300663"/>
            <a:ext cx="2879725" cy="493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Zał. nr 10 -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Schemat logicznego przepływu informacji (diagram).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042988" y="4221163"/>
            <a:ext cx="456565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13: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Ochrona informatycznych nośników danych wykorzystywanych w systemie.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4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981075"/>
            <a:ext cx="8064500" cy="5400675"/>
          </a:xfrm>
        </p:spPr>
        <p:txBody>
          <a:bodyPr/>
          <a:lstStyle/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kern="1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Struktura dokumentu szczególnych wymagań</a:t>
            </a:r>
          </a:p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kern="1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ezpieczeństwa </a:t>
            </a:r>
            <a:r>
              <a:rPr lang="pl-PL" sz="1800" b="1" kern="1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Zalecenia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l-PL" sz="1400" b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l-PL" sz="1400" b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l-PL" sz="1200" b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endParaRPr lang="pl-PL" sz="1300" dirty="0" smtClean="0">
              <a:solidFill>
                <a:srgbClr val="000066"/>
              </a:solidFill>
            </a:endParaRPr>
          </a:p>
        </p:txBody>
      </p:sp>
      <p:graphicFrame>
        <p:nvGraphicFramePr>
          <p:cNvPr id="20484" name="Object 70"/>
          <p:cNvGraphicFramePr>
            <a:graphicFrameLocks noChangeAspect="1"/>
          </p:cNvGraphicFramePr>
          <p:nvPr/>
        </p:nvGraphicFramePr>
        <p:xfrm>
          <a:off x="576263" y="2130425"/>
          <a:ext cx="7908925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Dokument" r:id="rId4" imgW="5891439" imgH="3180960" progId="Word.Document.12">
                  <p:embed/>
                </p:oleObj>
              </mc:Choice>
              <mc:Fallback>
                <p:oleObj name="Dokument" r:id="rId4" imgW="5891439" imgH="3180960" progId="Word.Document.12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2130425"/>
                        <a:ext cx="7908925" cy="427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755650" y="3271838"/>
            <a:ext cx="4608513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16: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Audyt wewnętrzny, testy bezpieczeństwa systemu.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55650" y="5157788"/>
            <a:ext cx="4608513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19: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Zespół ds. zarządzania bezpieczeństwem systemu.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55650" y="4313238"/>
            <a:ext cx="4752975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18: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Wprowadzanie zmian w systemie TI, </a:t>
            </a:r>
            <a:b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w dokumentacji bezpieczeństwa systemu. Warunki utrzymania lub ponownej akredytacji systemu TI oraz wycofania systemu TI z eksploatacji.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55650" y="4021138"/>
            <a:ext cx="4608513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17: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Zarządzanie ryzykiem w systemie.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5473700" y="3170238"/>
            <a:ext cx="287972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300" b="1">
                <a:solidFill>
                  <a:schemeClr val="bg2"/>
                </a:solidFill>
                <a:latin typeface="Arial" charset="0"/>
              </a:rPr>
              <a:t>Zał. nr 11 -</a:t>
            </a:r>
            <a:r>
              <a:rPr lang="pl-PL" altLang="pl-PL" sz="1300">
                <a:solidFill>
                  <a:schemeClr val="bg2"/>
                </a:solidFill>
                <a:latin typeface="Arial" charset="0"/>
              </a:rPr>
              <a:t> Kwestionariusz audytu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300">
                <a:solidFill>
                  <a:schemeClr val="bg2"/>
                </a:solidFill>
                <a:latin typeface="Arial" charset="0"/>
              </a:rPr>
              <a:t>wewnętrznego systemu TI. </a:t>
            </a:r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1052513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Dopuszczenie systemu teleinformatycznego 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przetwarzania informacji 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niejawnych</a:t>
            </a:r>
            <a:endParaRPr lang="pl-PL" sz="18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92725" y="1773238"/>
            <a:ext cx="3560763" cy="2252662"/>
          </a:xfrm>
        </p:spPr>
        <p:txBody>
          <a:bodyPr/>
          <a:lstStyle/>
          <a:p>
            <a:pPr marL="0" indent="0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Art. 48.</a:t>
            </a:r>
            <a:b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pl-PL" sz="1400" b="1" kern="1200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Systemy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teleinformatyczne,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których mają być przetwarzane informacje niejawne, podlegają akredytacji bezpieczeństwa teleinformatycznego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Akredytacji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, o której mowa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ust. 1, udziela się na czas określony, nie dłuższy niż 5 lat.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892300"/>
            <a:ext cx="16462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6625" y="3341688"/>
            <a:ext cx="12969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508500"/>
            <a:ext cx="47323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1138" y="3260725"/>
            <a:ext cx="10207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7463" y="2346325"/>
            <a:ext cx="10556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6225" y="2060575"/>
            <a:ext cx="89058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4508500"/>
            <a:ext cx="2114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3586163"/>
            <a:ext cx="568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0925" y="2609850"/>
            <a:ext cx="4953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981075"/>
            <a:ext cx="7989887" cy="7191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Zakres tematyczny dokumentu procedur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bezpiecznej eksploatacji</a:t>
            </a:r>
          </a:p>
          <a:p>
            <a:pPr>
              <a:defRPr/>
            </a:pPr>
            <a:endParaRPr lang="pl-PL" sz="1300" b="1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Symbol zastępczy zawartości 2"/>
          <p:cNvSpPr txBox="1">
            <a:spLocks/>
          </p:cNvSpPr>
          <p:nvPr/>
        </p:nvSpPr>
        <p:spPr bwMode="auto">
          <a:xfrm>
            <a:off x="3348038" y="1628775"/>
            <a:ext cx="55181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</a:pPr>
            <a:r>
              <a:rPr lang="pl-PL" altLang="pl-PL" sz="1400" b="1">
                <a:solidFill>
                  <a:srgbClr val="FF0000"/>
                </a:solidFill>
                <a:latin typeface="Arial" charset="0"/>
              </a:rPr>
              <a:t>Art. 49.</a:t>
            </a:r>
          </a:p>
          <a:p>
            <a:pPr algn="just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</a:pPr>
            <a:r>
              <a:rPr lang="pl-PL" altLang="pl-PL" sz="1400" b="1">
                <a:solidFill>
                  <a:srgbClr val="FF0000"/>
                </a:solidFill>
                <a:latin typeface="Arial" charset="0"/>
              </a:rPr>
              <a:t>Treść dokumentu procedur bezpiecznej eksploatacji określa sposób zarządzania oraz postępowania we wszelkich sprawach związanych z bezpieczeństwem systemu teleinformatycznego wraz ze wskazaniem zakresu odpowiedzialności jego użytkowników i pracowników mających do niego dostęp.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39750" y="3429000"/>
            <a:ext cx="8064500" cy="3176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kumimoji="1" sz="20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marL="0" indent="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§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 26 ust. 2 W dokumencie procedur bezpiecznej eksploatacji określa się szczegółowy wykaz procedur 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bezpieczeństwa wraz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z dokładnym opisem sposobu ich wykonania, realizowanych przez osoby odpowiedzialne za bezpieczeństwo 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teleinformatyczne oraz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osoby uprawnione do pracy 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w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systemie teleinformatycznym, obejmujący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pl-PL" sz="1400" b="1" dirty="0" smtClean="0">
              <a:solidFill>
                <a:srgbClr val="CC66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Administrowanie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systemem teleinformatycznym oraz zastosowanymi środkami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zabezpieczającymi.</a:t>
            </a:r>
          </a:p>
          <a:p>
            <a:pPr marL="228600" indent="-2286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Bezpieczeństwo urządzeń.</a:t>
            </a:r>
          </a:p>
          <a:p>
            <a:pPr marL="228600" indent="-2286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Bezpieczeństwo oprogramowania.</a:t>
            </a:r>
          </a:p>
          <a:p>
            <a:pPr marL="228600" indent="-2286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Zarządzanie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konfiguracją sprzętowo-programową, w tym zasady serwisowania l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ub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modernizacji oraz wycofywania z użycia elementów systemu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teleinformatycznego.</a:t>
            </a:r>
          </a:p>
          <a:p>
            <a:pPr marL="228600" indent="-2286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Plany awaryjne.</a:t>
            </a:r>
          </a:p>
          <a:p>
            <a:pPr marL="228600" indent="-2286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Monitorowanie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i audyt systemu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teleinformatycznego.</a:t>
            </a: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981075"/>
            <a:ext cx="7989887" cy="7191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Zakres tematyczny dokumentu procedur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bezpiecznej eksploatacji</a:t>
            </a:r>
          </a:p>
          <a:p>
            <a:pPr>
              <a:defRPr/>
            </a:pPr>
            <a:endParaRPr lang="pl-PL" sz="1300" b="1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39750" y="1844675"/>
            <a:ext cx="8064500" cy="2132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kumimoji="1" sz="20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marL="342900" indent="-3429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 startAt="7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Zarządzanie nośnikami.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 startAt="7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Zarządzanie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materiałami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kryptograficznymi.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 startAt="7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Stosowanie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ochrony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elektromagnetycznej.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 startAt="7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Reagowanie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na incydenty bezpieczeństwa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teleinformatycznego.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 startAt="7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Szkolenia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użytkowników systemu teleinformatycznego dotyczące zasad korzystania z systemu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teleinformatycznego.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 startAt="7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Wprowadzanie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danych do systemu i ich wyprowadzanie z systemu.</a:t>
            </a:r>
          </a:p>
          <a:p>
            <a:pPr marL="228600" indent="-2286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 startAt="7"/>
              <a:defRPr/>
            </a:pPr>
            <a:endParaRPr lang="pl-PL" sz="10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endParaRPr lang="pl-PL" sz="90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981075"/>
            <a:ext cx="7989887" cy="7191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Procedury bezpiecznej eksploatacji</a:t>
            </a:r>
          </a:p>
          <a:p>
            <a:pPr>
              <a:defRPr/>
            </a:pPr>
            <a:endParaRPr lang="pl-PL" sz="1300" b="1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580" name="Grupa 22"/>
          <p:cNvGrpSpPr>
            <a:grpSpLocks/>
          </p:cNvGrpSpPr>
          <p:nvPr/>
        </p:nvGrpSpPr>
        <p:grpSpPr bwMode="auto">
          <a:xfrm>
            <a:off x="1476375" y="1557338"/>
            <a:ext cx="6119813" cy="3038475"/>
            <a:chOff x="1475656" y="1556792"/>
            <a:chExt cx="6120680" cy="3038475"/>
          </a:xfrm>
        </p:grpSpPr>
        <p:pic>
          <p:nvPicPr>
            <p:cNvPr id="24583" name="Obraz 8" descr="Procedura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1556792"/>
              <a:ext cx="5962650" cy="303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pole tekstowe 9"/>
            <p:cNvSpPr txBox="1"/>
            <p:nvPr/>
          </p:nvSpPr>
          <p:spPr>
            <a:xfrm>
              <a:off x="1547104" y="1701254"/>
              <a:ext cx="1655997" cy="6000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5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Logo jednostki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5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organizacyjnej</a:t>
              </a:r>
              <a:r>
                <a:rPr lang="pl-PL" sz="1500" b="1" dirty="0">
                  <a:solidFill>
                    <a:srgbClr val="00206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3276136" y="1701254"/>
              <a:ext cx="3311994" cy="6000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5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Nazwa /kryptonim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5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Systemu TI </a:t>
              </a: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6659578" y="1772692"/>
              <a:ext cx="865310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24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PBE</a:t>
              </a: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1620139" y="2564854"/>
              <a:ext cx="4896544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24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Tytuł / nazwa procedury</a:t>
              </a: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1620139" y="3212554"/>
              <a:ext cx="2016411" cy="3238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5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Osoby realizujące:  </a:t>
              </a: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6372200" y="2493417"/>
              <a:ext cx="1224136" cy="4984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2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Nr / wersja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2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Procedury: </a:t>
              </a: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1475656" y="3933279"/>
              <a:ext cx="1871928" cy="4984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2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Nr  rozdziału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2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w dokumencie  PBE: </a:t>
              </a: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3420620" y="4004717"/>
              <a:ext cx="1224135" cy="277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2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Ilość stron: </a:t>
              </a: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571720" y="3933279"/>
              <a:ext cx="1944964" cy="4984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2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Data wprowadzenia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2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Procedury: </a:t>
              </a: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6227717" y="3933279"/>
              <a:ext cx="1368619" cy="4984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2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Data  wycofania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2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Procedury: </a:t>
              </a:r>
            </a:p>
          </p:txBody>
        </p:sp>
      </p:grpSp>
      <p:sp>
        <p:nvSpPr>
          <p:cNvPr id="20" name="pole tekstowe 19"/>
          <p:cNvSpPr txBox="1"/>
          <p:nvPr/>
        </p:nvSpPr>
        <p:spPr>
          <a:xfrm>
            <a:off x="468313" y="4797425"/>
            <a:ext cx="799147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500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Sformalizowane podejścia do sposobu redagowania procedur bezpieczeństwa umożliwia </a:t>
            </a:r>
            <a:br>
              <a:rPr lang="pl-PL" sz="1500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pl-PL" sz="1500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m. in.  skuteczne wprowadzanie zmian i uaktualnianie procedur bezpieczeństwa</a:t>
            </a:r>
            <a:r>
              <a:rPr lang="pl-PL" sz="1500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468313" y="5445125"/>
            <a:ext cx="7991475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5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Zmiany w procedurach nie mogą być wprowadzane poprzez skreślenia lub poprawki. 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5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Każda zmiana treści obowiązującej procedury wymaga napisania jej kolejnej wersji, która w całości zastępuje poprzednią i zaczyna obowiązywać od określonego terminu wskazanego w nagłówku procedury.  </a:t>
            </a:r>
          </a:p>
        </p:txBody>
      </p:sp>
      <p:sp>
        <p:nvSpPr>
          <p:cNvPr id="22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27313" y="3213100"/>
            <a:ext cx="4105275" cy="34559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Procedury bezpiecznej eksploatacji powinny zawierać wykaz czynności, poszczególnych użytkowników systemu TI wraz </a:t>
            </a:r>
            <a:b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 dokładnym opisem sposobu ich wykonania.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sz="1100" dirty="0" smtClean="0"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Opisywane wykazy czynności powinny być pogrupowane </a:t>
            </a:r>
            <a:b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 tematycznie wyodrębnione procedury.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sz="1100" dirty="0" smtClean="0"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Wszystkie procedury opracowane dla danego systemu powinny być spójne i opracowane według określonego schematu.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sz="1100" dirty="0" smtClean="0"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Treść procedur powinna być na tyle jasna i precyzyjna aby wszyscy użytkownicy po zapoznaniu się z ich treścią  powinni jednoznacznie wiedzieć i rozumieć, jak realizować opisane </a:t>
            </a:r>
            <a:b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 nich czynności.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sz="1100" dirty="0" smtClean="0"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Jeżeli treść procedur będzie zbyt skomplikowana lub zbyt ogólna może nie być odpowiednio realizowana.</a:t>
            </a:r>
          </a:p>
        </p:txBody>
      </p:sp>
      <p:grpSp>
        <p:nvGrpSpPr>
          <p:cNvPr id="25604" name="Grupa 19"/>
          <p:cNvGrpSpPr>
            <a:grpSpLocks/>
          </p:cNvGrpSpPr>
          <p:nvPr/>
        </p:nvGrpSpPr>
        <p:grpSpPr bwMode="auto">
          <a:xfrm>
            <a:off x="2555875" y="1412875"/>
            <a:ext cx="4248150" cy="1936750"/>
            <a:chOff x="1475656" y="1556792"/>
            <a:chExt cx="6120680" cy="3178082"/>
          </a:xfrm>
        </p:grpSpPr>
        <p:pic>
          <p:nvPicPr>
            <p:cNvPr id="25606" name="Obraz 20" descr="Procedura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1556792"/>
              <a:ext cx="5962650" cy="303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pole tekstowe 21"/>
            <p:cNvSpPr txBox="1"/>
            <p:nvPr/>
          </p:nvSpPr>
          <p:spPr>
            <a:xfrm>
              <a:off x="1546561" y="1700067"/>
              <a:ext cx="1658255" cy="3646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Logo jednostki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organizacyjnej</a:t>
              </a:r>
              <a:r>
                <a:rPr lang="pl-PL" sz="800" b="1" dirty="0">
                  <a:solidFill>
                    <a:srgbClr val="00206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3275722" y="1700067"/>
              <a:ext cx="3311937" cy="3646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Nazwa /kryptonim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Systemu TI </a:t>
              </a:r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6660852" y="1773007"/>
              <a:ext cx="864580" cy="2162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PBE</a:t>
              </a: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619753" y="2564922"/>
              <a:ext cx="4897001" cy="4558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2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Tytuł / nazwa procedury</a:t>
              </a:r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1619753" y="3213563"/>
              <a:ext cx="2015066" cy="213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Osoby realizujące:  </a:t>
              </a:r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6372658" y="2491983"/>
              <a:ext cx="1223678" cy="3646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Nr / wersja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Procedury: </a:t>
              </a: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1475656" y="3932539"/>
              <a:ext cx="1873258" cy="3646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Nr  rozdziału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w dokumencie  PBE: </a:t>
              </a:r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3419818" y="4005478"/>
              <a:ext cx="1223679" cy="2162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Ilość stron: </a:t>
              </a:r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4572592" y="3932539"/>
              <a:ext cx="1944162" cy="3646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Data wprowadzenia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Procedury: </a:t>
              </a:r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6228561" y="3802289"/>
              <a:ext cx="1367775" cy="9325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Data  wycofania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Procedury: </a:t>
              </a:r>
            </a:p>
          </p:txBody>
        </p:sp>
      </p:grpSp>
      <p:sp>
        <p:nvSpPr>
          <p:cNvPr id="32" name="Symbol zastępczy zawartości 2"/>
          <p:cNvSpPr txBox="1">
            <a:spLocks/>
          </p:cNvSpPr>
          <p:nvPr/>
        </p:nvSpPr>
        <p:spPr bwMode="auto">
          <a:xfrm>
            <a:off x="684213" y="981075"/>
            <a:ext cx="7989887" cy="431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Procedury bezpiecznej eksploatacji</a:t>
            </a:r>
          </a:p>
          <a:p>
            <a:pPr marL="457200" indent="-45720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endParaRPr lang="pl-PL" sz="13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3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3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981075"/>
            <a:ext cx="7989887" cy="430213"/>
          </a:xfrm>
        </p:spPr>
        <p:txBody>
          <a:bodyPr/>
          <a:lstStyle/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kern="1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Proces zarządzania ryzykiem 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250825" y="2420938"/>
            <a:ext cx="8615363" cy="23764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Proces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zarządzania ryzykiem jest procesem ciągłym prowadzonym przez cały „cykl” przetwarzania informacji niejawnych w jednostce organizacyjnej, ze szczególnym uwzględnieniem informacji niejawnych przetwarzanych w systemach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teleinformatycznych. </a:t>
            </a:r>
            <a:endParaRPr lang="pl-PL" sz="14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Zarządzanie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ryzykiem w systemie teleinformatycznym prowadzi się realizując procesy: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Szacowania 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ryzyka dla bezpieczeństwa informacji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niejawnych.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Postępowania 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ryzykiem.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Akceptacji ryzyka.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Przeglądu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, monitorowania i informowania o ryzyku.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Najważniejszym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zadaniem procesu zarządzania ryzykiem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jest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przedsięwzięcie świadomych i celowych działań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ukierunkowanych na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osiągniecie i utrzymanie zakładanego stopnia bezpieczeństwa przetwarzanych informacji niejawnych, który umożliwi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redukcję i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utrzymanie na poziomie akceptowanym przez kierownika jednostki organizacyjnej wielkości ryzyk związanych z ujawnieniem informacji niejawnych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pl-PL" sz="14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981075"/>
            <a:ext cx="7989887" cy="430213"/>
          </a:xfrm>
        </p:spPr>
        <p:txBody>
          <a:bodyPr/>
          <a:lstStyle/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kern="1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Proces zarządzania ryzykiem 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50825" y="1773238"/>
            <a:ext cx="8529638" cy="4198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kumimoji="1" sz="20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Przed rozpoczęciem każdego procesu szacowania ryzyka należy: 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Ustalić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granice i zakres analizy 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ryzyka.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Ustanowić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strukturę organizacyjną odpowiedzialną za zarządzanie ryzykiem 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w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systemie 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teleinformatycznym.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Dokonać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wyboru metody analizy 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ryzyka.</a:t>
            </a:r>
            <a:endParaRPr lang="pl-PL" sz="1400" b="1" dirty="0">
              <a:solidFill>
                <a:srgbClr val="FF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Szacowanie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ryzyka dla bezpieczeństwa informacji niejawnych przetwarzanych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danym systemie teleinformatycznym jest procesem złożonym, na który składają się: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analiza ryzyka,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Font typeface="+mj-lt"/>
              <a:buAutoNum type="alphaL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identyfikacja ryzyka,</a:t>
            </a:r>
          </a:p>
          <a:p>
            <a:pPr marL="230400" indent="-230400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l-PL" sz="14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zasoby </a:t>
            </a:r>
            <a:r>
              <a:rPr lang="pl-PL" sz="14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systemu </a:t>
            </a:r>
            <a:r>
              <a:rPr lang="pl-PL" sz="14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teleinformatycznego,</a:t>
            </a:r>
          </a:p>
          <a:p>
            <a:pPr marL="230400" indent="-230400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l-PL" sz="14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zagrożenia, </a:t>
            </a:r>
          </a:p>
          <a:p>
            <a:pPr marL="230400" indent="-230400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l-PL" sz="14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podatności,</a:t>
            </a:r>
          </a:p>
          <a:p>
            <a:pPr marL="230400" indent="-230400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l-PL" sz="14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zabezpieczenia,</a:t>
            </a:r>
          </a:p>
          <a:p>
            <a:pPr marL="230400" indent="-230400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l-PL" sz="14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skutki </a:t>
            </a:r>
            <a:r>
              <a:rPr lang="pl-PL" sz="14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wystąpienia incydentu bezpieczeństwa </a:t>
            </a:r>
            <a:r>
              <a:rPr lang="pl-PL" sz="14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teleinformatycznego;</a:t>
            </a:r>
          </a:p>
          <a:p>
            <a:pPr marL="230400" indent="-230400">
              <a:lnSpc>
                <a:spcPct val="114000"/>
              </a:lnSpc>
              <a:spcBef>
                <a:spcPts val="0"/>
              </a:spcBef>
              <a:buFont typeface="+mj-lt"/>
              <a:buAutoNum type="alphaLcPeriod" startAt="2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określenie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wielkości ryzyk (wyznaczenie poziomów zidentyfikowanych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ryzyk), ocena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ryzyka (porównanie wyznaczonych poziomów ryzyk z tymi, które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można zaakceptować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). 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200"/>
              <a:buFont typeface="Wingdings" pitchFamily="2" charset="2"/>
              <a:buNone/>
              <a:defRPr/>
            </a:pP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2.  Ocena ryzyka (porównanie wyznaczonych poziomów ryzyk z tymi, które można zaakceptować). </a:t>
            </a: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844675"/>
            <a:ext cx="8459787" cy="1871663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Definiowanie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szczegółowego zbioru potencjalnych przyczyn niepożądanych zdarzeń opiera się ściśle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zbiorze zasobów systemu, tzn. że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dla</a:t>
            </a:r>
            <a:r>
              <a:rPr lang="pl-PL" sz="1400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każdego z zasobów systemu należy indywidualnie zdefiniować zbiór potencjalnych przyczyn niepożądanych zdarzeń.</a:t>
            </a:r>
            <a:r>
              <a:rPr lang="pl-PL" sz="1400" b="1" kern="1200" dirty="0" smtClean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endParaRPr lang="pl-PL" sz="1400" b="1" kern="1200" dirty="0">
              <a:solidFill>
                <a:srgbClr val="CC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Zbiór potencjalnych przyczyn zdarzeń niepożądanych zależy od rzeczywistych warunków funkcjonowania jednostki organizacyjnej i jako taki, nie jest regulowany ustawowo. Wyjątek stanowią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zagrożenia związane z ochroną elektromagnetyczną</a:t>
            </a:r>
            <a:r>
              <a:rPr lang="pl-PL" sz="1400" b="1" kern="1200" dirty="0" smtClean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oraz 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ochroną kryptograficzną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które w przypadku wykorzystywania ich w systemie obligatoryjnie muszą znaleźć się w zbiorze zagrożeń mogących wywołać szkody w zasobach systemu teleinformatycznego.</a:t>
            </a:r>
            <a:endParaRPr lang="pl-PL" sz="14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400" kern="12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684213" y="981075"/>
            <a:ext cx="7989887" cy="4302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Proces zarządzania ryzykiem - określenie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zbioru zagrożeń</a:t>
            </a:r>
          </a:p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18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8313" y="3716338"/>
            <a:ext cx="8496300" cy="2763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Zgodnie z § 2 pkt 15 rozporządzenia Prezesa Rady Ministrów z dnia 20 lipca 2011 r. w sprawie podstawowych wymagań bezpieczeństwa teleinformatycznego wyróżniamy  siedem podstawowych kategorii zasobów systemu teleinformatycznego:</a:t>
            </a:r>
          </a:p>
          <a:p>
            <a:pPr marL="228600" indent="-228600">
              <a:spcBef>
                <a:spcPct val="2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Informacje przetwarzane w systemie teleinformatycznym.</a:t>
            </a:r>
          </a:p>
          <a:p>
            <a:pPr marL="228600" indent="-228600">
              <a:spcBef>
                <a:spcPct val="2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Osoby.</a:t>
            </a:r>
          </a:p>
          <a:p>
            <a:pPr marL="228600" indent="-228600">
              <a:spcBef>
                <a:spcPct val="2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Usługi.</a:t>
            </a:r>
          </a:p>
          <a:p>
            <a:pPr marL="228600" indent="-228600">
              <a:spcBef>
                <a:spcPct val="2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Oprogramowanie.</a:t>
            </a:r>
          </a:p>
          <a:p>
            <a:pPr marL="228600" indent="-228600">
              <a:spcBef>
                <a:spcPct val="2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Dane.</a:t>
            </a:r>
          </a:p>
          <a:p>
            <a:pPr marL="228600" indent="-228600">
              <a:spcBef>
                <a:spcPct val="2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Sprzęt.</a:t>
            </a:r>
          </a:p>
          <a:p>
            <a:pPr marL="228600" indent="-228600">
              <a:spcBef>
                <a:spcPct val="2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Inne elementy mające wpływ na bezpieczeństwo informacji przetwarzanych w systemie teleinformatycznych.</a:t>
            </a: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26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684213" y="981075"/>
            <a:ext cx="7989887" cy="4302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Określenie zbioru zasobów systemu 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teleinformatycznego</a:t>
            </a:r>
            <a:endParaRPr lang="pl-PL" sz="18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468313" y="1773238"/>
            <a:ext cx="8064500" cy="14398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Zbiór zasobów systemu powinien uwzględniać kategorie zasobów oraz odpowiadający im zbiór zagrożeń rozpatrywanych pod kątem atrybutów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poufności,</a:t>
            </a:r>
            <a:r>
              <a:rPr lang="pl-PL" sz="14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integralności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dostępności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przykładowo: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dla kategorii -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informacje przetwarzane w systemie teleinformatycznym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biorąc pod uwagę zbiór potencjalnych zagrożeń (w tym przypadku ścisłe związany z atrakcyjnością przedmiotowych informacji) możemy wyodrębnić cztery zasoby systemu teleinformatycznego: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100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684213" y="3416300"/>
            <a:ext cx="7462837" cy="12017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pl-PL" sz="11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ZS-1 - informacje o klauzuli „zastrzeżone”,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ZS-2 - informacje o klauzuli „poufne”,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ZS-3 - informacje o klauzuli „tajne”,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ZS-4 - informacje o klauzuli „ściśle tajne”,</a:t>
            </a:r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27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113" y="1700213"/>
            <a:ext cx="8064500" cy="136842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Zbiór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zasobów systemu powinien uwzględniać kategorie zasobów  oraz odpowiadający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im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zbiór zagrożeń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rozpatrywanych pod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kątem atrybutów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poufności,</a:t>
            </a:r>
            <a:r>
              <a:rPr lang="pl-PL" sz="1400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integralności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dostępności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przykładowo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dla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kategorii –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osoby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biorąc pod uwagę zbiór potencjalnych zagrożeń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przykładowo związany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poziomem wiedzy o systemie, zasadach jego działania, znajomością przepisów prawa czy stopień uprawnień w systemie) możemy wyodrębnić następujące zasoby systemu teleinformatycznego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endParaRPr lang="pl-PL" sz="14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684213" y="981075"/>
            <a:ext cx="7989887" cy="4302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Określenie zbioru zasobów systemu 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teleinformatycznego</a:t>
            </a:r>
            <a:endParaRPr lang="pl-PL" sz="18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684213" y="3644900"/>
            <a:ext cx="8064500" cy="15843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pl-PL" sz="1100" b="1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ZS-5 - kierownik jednostki organizacyjnej,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ZS-6 - pełnomocnik ds. ochrony informacji niejawnych,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ZS-7 - administrator systemu,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ZS-8 - inspektor bezpieczeństwa teleinformatycznego,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ZS-9 - użytkownicy,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100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100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28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684213" y="981075"/>
            <a:ext cx="7989887" cy="4302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Określenie zbioru zasobów systemu 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teleinformatycznego</a:t>
            </a:r>
            <a:endParaRPr lang="pl-PL" sz="18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539750" y="1844675"/>
            <a:ext cx="8064500" cy="13684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Zbiór zasobów systemu powinien uwzględniać kategorie zasobów  oraz odpowiadający im zbiór zagrożeń rozpatrywanych pod kątem atrybutów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poufności,</a:t>
            </a:r>
            <a:r>
              <a:rPr lang="pl-PL" sz="14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integralności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dostępności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przykładowo: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dla kategorii –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dane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rozpatrując zbiór potencjalnych zagrożeń (w tym przypadku ścisłe związany z formą i postacią danych przetwarzanych i przechowywanych w systemie teleinformatycznym) możemy wyodrębnić następujące zasoby systemu teleinformatycznego</a:t>
            </a:r>
            <a:r>
              <a:rPr lang="pl-PL" sz="11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b="1" dirty="0" smtClean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lang="pl-PL" sz="16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6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6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6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539750" y="3789363"/>
            <a:ext cx="8353425" cy="2232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pl-PL" sz="1100" b="1" dirty="0" smtClean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ZS-10 - informacje niejawne utrwalone na kliszach,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ZS-11 - informacje niejawne utrwalone na mikrofilmach,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ZS-12 - informacje niejawne utrwalone na slajdach,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ZS-13 - informacje niejawne utrwalone na nośnikach optycznych,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ZS-14 - informacje niejawne utrwalone na nośnikach elektronicznych,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ZS-15 - informacje niejawne utrwalone na dyskach twardych wykorzystujących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magnetyczne nośniki danych,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itd.</a:t>
            </a: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29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1052513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Dopuszczenie do przetwarzania informacji niejawnych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800" dirty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434975" y="1838325"/>
          <a:ext cx="8418512" cy="4408489"/>
        </p:xfrm>
        <a:graphic>
          <a:graphicData uri="http://schemas.openxmlformats.org/drawingml/2006/table">
            <a:tbl>
              <a:tblPr firstRow="1" firstCol="1" bandRow="1"/>
              <a:tblGrid>
                <a:gridCol w="959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0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97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1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188" name="pole tekstowe 2"/>
          <p:cNvSpPr txBox="1">
            <a:spLocks noChangeArrowheads="1"/>
          </p:cNvSpPr>
          <p:nvPr/>
        </p:nvSpPr>
        <p:spPr bwMode="auto">
          <a:xfrm>
            <a:off x="717550" y="1423988"/>
            <a:ext cx="3848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100" b="1">
                <a:solidFill>
                  <a:srgbClr val="00B0F0"/>
                </a:solidFill>
                <a:latin typeface="Arial" charset="0"/>
              </a:rPr>
              <a:t>Akredytacja systemów teleinformatycznych przeznaczonych do przetwarzania informacji niejawnych krajowych o klauzuli zastrzeżone  </a:t>
            </a:r>
            <a:endParaRPr lang="pl-PL" altLang="pl-PL" sz="1100" b="1">
              <a:solidFill>
                <a:srgbClr val="00B0F0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87350" y="2024063"/>
            <a:ext cx="7239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I</a:t>
            </a: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:    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1187450" y="1992313"/>
            <a:ext cx="32893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Opracowanie dokumentacji bezpieczeństwa.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06400" y="2552700"/>
            <a:ext cx="71596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II: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1196975" y="2262188"/>
            <a:ext cx="3292475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Udzielenie akredytacji  bezpieczeństwa teleinformatycznego przez kierownika jednostki organizacyjnej.</a:t>
            </a:r>
            <a:endParaRPr lang="pl-PL" altLang="pl-PL" sz="1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87350" y="2938463"/>
            <a:ext cx="7524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III:</a:t>
            </a:r>
          </a:p>
        </p:txBody>
      </p:sp>
      <p:sp>
        <p:nvSpPr>
          <p:cNvPr id="31" name="pole tekstowe 30"/>
          <p:cNvSpPr txBox="1">
            <a:spLocks noChangeArrowheads="1"/>
          </p:cNvSpPr>
          <p:nvPr/>
        </p:nvSpPr>
        <p:spPr bwMode="auto">
          <a:xfrm>
            <a:off x="1181100" y="2865438"/>
            <a:ext cx="3155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Możliwość rozpoczęcia przetwarzania informacji niejawnych</a:t>
            </a:r>
            <a:r>
              <a:rPr lang="pl-PL" altLang="pl-PL" sz="8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87350" y="3327400"/>
            <a:ext cx="8651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IV:</a:t>
            </a:r>
          </a:p>
        </p:txBody>
      </p:sp>
      <p:sp>
        <p:nvSpPr>
          <p:cNvPr id="32" name="pole tekstowe 31"/>
          <p:cNvSpPr txBox="1">
            <a:spLocks noChangeArrowheads="1"/>
          </p:cNvSpPr>
          <p:nvPr/>
        </p:nvSpPr>
        <p:spPr bwMode="auto">
          <a:xfrm>
            <a:off x="1214438" y="3265488"/>
            <a:ext cx="3262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Przesłanie dokumentacji bezpieczeństwa systemu do ABW lub SKW.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06400" y="3962400"/>
            <a:ext cx="79216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V*:</a:t>
            </a:r>
          </a:p>
        </p:txBody>
      </p:sp>
      <p:sp>
        <p:nvSpPr>
          <p:cNvPr id="33" name="pole tekstowe 32"/>
          <p:cNvSpPr txBox="1">
            <a:spLocks noChangeArrowheads="1"/>
          </p:cNvSpPr>
          <p:nvPr/>
        </p:nvSpPr>
        <p:spPr bwMode="auto">
          <a:xfrm>
            <a:off x="1204913" y="3641725"/>
            <a:ext cx="3308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Przedstawienie kierownikowi jednostki organi- zacyjnej, przez ABW lub SKW ewentualnych zaleceń. W szczególnych przypadkach wstrzymanie pracy systemu.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06400" y="4494213"/>
            <a:ext cx="8270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VI*: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1204913" y="4383088"/>
            <a:ext cx="32718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Zaprzestanie przetwarzania informacji niejawnych.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406400" y="4857750"/>
            <a:ext cx="8953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VII*: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406400" y="5254625"/>
            <a:ext cx="9683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VIII*: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412750" y="5651500"/>
            <a:ext cx="83661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IX*: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428625" y="6021388"/>
            <a:ext cx="8048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X*:</a:t>
            </a:r>
          </a:p>
        </p:txBody>
      </p:sp>
      <p:sp>
        <p:nvSpPr>
          <p:cNvPr id="39" name="pole tekstowe 38"/>
          <p:cNvSpPr txBox="1">
            <a:spLocks noChangeArrowheads="1"/>
          </p:cNvSpPr>
          <p:nvPr/>
        </p:nvSpPr>
        <p:spPr bwMode="auto">
          <a:xfrm>
            <a:off x="1187450" y="4773613"/>
            <a:ext cx="3224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Realizacja zaleceń ABW lub SKW.  Uzupełnienie dokumentacji bezpieczeństwa.</a:t>
            </a:r>
          </a:p>
        </p:txBody>
      </p:sp>
      <p:sp>
        <p:nvSpPr>
          <p:cNvPr id="40" name="pole tekstowe 39"/>
          <p:cNvSpPr txBox="1">
            <a:spLocks noChangeArrowheads="1"/>
          </p:cNvSpPr>
          <p:nvPr/>
        </p:nvSpPr>
        <p:spPr bwMode="auto">
          <a:xfrm>
            <a:off x="1204913" y="5178425"/>
            <a:ext cx="3360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Przesłanie informacji o realizacji zaleceń lub  poprawionej dokumentacji  bezpieczeństwa</a:t>
            </a:r>
          </a:p>
        </p:txBody>
      </p:sp>
      <p:sp>
        <p:nvSpPr>
          <p:cNvPr id="41" name="pole tekstowe 40"/>
          <p:cNvSpPr txBox="1">
            <a:spLocks noChangeArrowheads="1"/>
          </p:cNvSpPr>
          <p:nvPr/>
        </p:nvSpPr>
        <p:spPr bwMode="auto">
          <a:xfrm>
            <a:off x="1204913" y="5578475"/>
            <a:ext cx="3021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Informacja ABW lub SKW o braku  przeciwskazań do pracy systemu.</a:t>
            </a:r>
          </a:p>
        </p:txBody>
      </p:sp>
      <p:sp>
        <p:nvSpPr>
          <p:cNvPr id="42" name="pole tekstowe 41"/>
          <p:cNvSpPr txBox="1">
            <a:spLocks noChangeArrowheads="1"/>
          </p:cNvSpPr>
          <p:nvPr/>
        </p:nvSpPr>
        <p:spPr bwMode="auto">
          <a:xfrm>
            <a:off x="1177925" y="5981700"/>
            <a:ext cx="3233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Rozpoczęcie przetwarzania informacji niejawnych.</a:t>
            </a:r>
          </a:p>
        </p:txBody>
      </p:sp>
      <p:sp>
        <p:nvSpPr>
          <p:cNvPr id="5209" name="pole tekstowe 14"/>
          <p:cNvSpPr txBox="1">
            <a:spLocks noChangeArrowheads="1"/>
          </p:cNvSpPr>
          <p:nvPr/>
        </p:nvSpPr>
        <p:spPr bwMode="auto">
          <a:xfrm>
            <a:off x="4225925" y="1400175"/>
            <a:ext cx="48069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100" b="1">
                <a:solidFill>
                  <a:srgbClr val="00B0F0"/>
                </a:solidFill>
                <a:latin typeface="Arial" charset="0"/>
              </a:rPr>
              <a:t>Akredytacja systemów teleinformatycznych przeznaczonych </a:t>
            </a:r>
            <a:br>
              <a:rPr lang="pl-PL" altLang="pl-PL" sz="1100" b="1">
                <a:solidFill>
                  <a:srgbClr val="00B0F0"/>
                </a:solidFill>
                <a:latin typeface="Arial" charset="0"/>
              </a:rPr>
            </a:br>
            <a:r>
              <a:rPr lang="pl-PL" altLang="pl-PL" sz="1100" b="1">
                <a:solidFill>
                  <a:srgbClr val="00B0F0"/>
                </a:solidFill>
                <a:latin typeface="Arial" charset="0"/>
              </a:rPr>
              <a:t>do przetwarzania informacji niejawnych krajowych o klauzulach poufne, tajne i ściśle tajne lub/i NATO, UE, ESA – wszystkie klauzule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4500563" y="2008188"/>
            <a:ext cx="7191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I: 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4484688" y="4487863"/>
            <a:ext cx="7651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VI: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4464050" y="3919538"/>
            <a:ext cx="7651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V: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4451350" y="3365500"/>
            <a:ext cx="7651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IV:</a:t>
            </a:r>
          </a:p>
        </p:txBody>
      </p:sp>
      <p:sp>
        <p:nvSpPr>
          <p:cNvPr id="47" name="pole tekstowe 46"/>
          <p:cNvSpPr txBox="1"/>
          <p:nvPr/>
        </p:nvSpPr>
        <p:spPr>
          <a:xfrm>
            <a:off x="4452938" y="2957513"/>
            <a:ext cx="7429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III:</a:t>
            </a:r>
          </a:p>
        </p:txBody>
      </p:sp>
      <p:sp>
        <p:nvSpPr>
          <p:cNvPr id="48" name="pole tekstowe 47"/>
          <p:cNvSpPr txBox="1"/>
          <p:nvPr/>
        </p:nvSpPr>
        <p:spPr>
          <a:xfrm>
            <a:off x="4479925" y="2479675"/>
            <a:ext cx="70643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II:</a:t>
            </a: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9" name="pole tekstowe 48"/>
          <p:cNvSpPr txBox="1"/>
          <p:nvPr/>
        </p:nvSpPr>
        <p:spPr>
          <a:xfrm>
            <a:off x="4484688" y="4873625"/>
            <a:ext cx="8080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VII:</a:t>
            </a:r>
          </a:p>
        </p:txBody>
      </p:sp>
      <p:sp>
        <p:nvSpPr>
          <p:cNvPr id="50" name="pole tekstowe 49"/>
          <p:cNvSpPr txBox="1"/>
          <p:nvPr/>
        </p:nvSpPr>
        <p:spPr>
          <a:xfrm>
            <a:off x="5133975" y="2024063"/>
            <a:ext cx="341153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Opracowanie dokumentacji bezpieczeństwa</a:t>
            </a:r>
            <a:r>
              <a:rPr lang="pl-PL" sz="9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" name="pole tekstowe 50"/>
          <p:cNvSpPr txBox="1">
            <a:spLocks noChangeArrowheads="1"/>
          </p:cNvSpPr>
          <p:nvPr/>
        </p:nvSpPr>
        <p:spPr bwMode="auto">
          <a:xfrm>
            <a:off x="5148263" y="2354263"/>
            <a:ext cx="33829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Przesłanie dokumentacji bezpieczeństwa systemu do ABW lub SKW. </a:t>
            </a:r>
            <a:endParaRPr lang="pl-PL" altLang="pl-PL" sz="1200">
              <a:solidFill>
                <a:srgbClr val="001D2E"/>
              </a:solidFill>
              <a:latin typeface="Arial" charset="0"/>
            </a:endParaRPr>
          </a:p>
        </p:txBody>
      </p:sp>
      <p:sp>
        <p:nvSpPr>
          <p:cNvPr id="52" name="pole tekstowe 51"/>
          <p:cNvSpPr txBox="1">
            <a:spLocks noChangeArrowheads="1"/>
          </p:cNvSpPr>
          <p:nvPr/>
        </p:nvSpPr>
        <p:spPr bwMode="auto">
          <a:xfrm>
            <a:off x="5148263" y="2830513"/>
            <a:ext cx="36734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Przeprowadzenie oceny bezpieczeństwa systemu TI na podstawie dokumentacji bezpieczeństwa.  </a:t>
            </a:r>
          </a:p>
        </p:txBody>
      </p:sp>
      <p:sp>
        <p:nvSpPr>
          <p:cNvPr id="53" name="pole tekstowe 52"/>
          <p:cNvSpPr txBox="1">
            <a:spLocks noChangeArrowheads="1"/>
          </p:cNvSpPr>
          <p:nvPr/>
        </p:nvSpPr>
        <p:spPr bwMode="auto">
          <a:xfrm>
            <a:off x="5203825" y="3246438"/>
            <a:ext cx="3503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Zatwierdzenie przez ABW lub SKW dokumentacji bezpieczeństwa systemu/ew. wniesienie uwag. </a:t>
            </a:r>
          </a:p>
        </p:txBody>
      </p:sp>
      <p:sp>
        <p:nvSpPr>
          <p:cNvPr id="54" name="pole tekstowe 53"/>
          <p:cNvSpPr txBox="1">
            <a:spLocks noChangeArrowheads="1"/>
          </p:cNvSpPr>
          <p:nvPr/>
        </p:nvSpPr>
        <p:spPr bwMode="auto">
          <a:xfrm>
            <a:off x="5249863" y="4383088"/>
            <a:ext cx="3503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Audyt bezpieczeństwa systemu teleinformatycznego. </a:t>
            </a:r>
          </a:p>
        </p:txBody>
      </p:sp>
      <p:sp>
        <p:nvSpPr>
          <p:cNvPr id="55" name="pole tekstowe 54"/>
          <p:cNvSpPr txBox="1">
            <a:spLocks noChangeArrowheads="1"/>
          </p:cNvSpPr>
          <p:nvPr/>
        </p:nvSpPr>
        <p:spPr bwMode="auto">
          <a:xfrm>
            <a:off x="5249863" y="5191125"/>
            <a:ext cx="3503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Wydanie świadectwa akredytacji systemu teleinformatycznego. </a:t>
            </a:r>
          </a:p>
        </p:txBody>
      </p:sp>
      <p:sp>
        <p:nvSpPr>
          <p:cNvPr id="56" name="pole tekstowe 55"/>
          <p:cNvSpPr txBox="1">
            <a:spLocks noChangeArrowheads="1"/>
          </p:cNvSpPr>
          <p:nvPr/>
        </p:nvSpPr>
        <p:spPr bwMode="auto">
          <a:xfrm>
            <a:off x="5213350" y="5545138"/>
            <a:ext cx="3505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Rozpoczęcie przetwarzania informacji niejawnych.</a:t>
            </a:r>
          </a:p>
        </p:txBody>
      </p:sp>
      <p:sp>
        <p:nvSpPr>
          <p:cNvPr id="5224" name="pole tekstowe 5"/>
          <p:cNvSpPr txBox="1">
            <a:spLocks noChangeArrowheads="1"/>
          </p:cNvSpPr>
          <p:nvPr/>
        </p:nvSpPr>
        <p:spPr bwMode="auto">
          <a:xfrm rot="-5400000">
            <a:off x="-1673225" y="3870325"/>
            <a:ext cx="3940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 b="1">
                <a:solidFill>
                  <a:srgbClr val="FF0000"/>
                </a:solidFill>
                <a:latin typeface="Arial" charset="0"/>
              </a:rPr>
              <a:t>A k r e d y t a c j a  w   t e r m i n i e   6  m i e s i ę c y</a:t>
            </a:r>
          </a:p>
        </p:txBody>
      </p:sp>
      <p:sp>
        <p:nvSpPr>
          <p:cNvPr id="5225" name="pole tekstowe 57"/>
          <p:cNvSpPr txBox="1">
            <a:spLocks noChangeArrowheads="1"/>
          </p:cNvSpPr>
          <p:nvPr/>
        </p:nvSpPr>
        <p:spPr bwMode="auto">
          <a:xfrm rot="5400000">
            <a:off x="6918325" y="3843338"/>
            <a:ext cx="39512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 b="1">
                <a:solidFill>
                  <a:srgbClr val="FF0000"/>
                </a:solidFill>
                <a:latin typeface="Arial" charset="0"/>
              </a:rPr>
              <a:t>A k r e d y t a c j a  w   t e r m i n i e   6  m i e s i ę c y</a:t>
            </a:r>
          </a:p>
        </p:txBody>
      </p:sp>
      <p:sp>
        <p:nvSpPr>
          <p:cNvPr id="59" name="pole tekstowe 58"/>
          <p:cNvSpPr txBox="1"/>
          <p:nvPr/>
        </p:nvSpPr>
        <p:spPr>
          <a:xfrm>
            <a:off x="406400" y="6311900"/>
            <a:ext cx="80978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* - etap występujący w przypadku wydania przez ABW lub SKW zaleceń dotyczących przeprowadzenia dodatkowych     	czynności związanych z bezpieczeństwem informacji  niejawnych lub wstrzymania systemu.</a:t>
            </a:r>
          </a:p>
        </p:txBody>
      </p:sp>
      <p:sp>
        <p:nvSpPr>
          <p:cNvPr id="57" name="pole tekstowe 56"/>
          <p:cNvSpPr txBox="1"/>
          <p:nvPr/>
        </p:nvSpPr>
        <p:spPr>
          <a:xfrm>
            <a:off x="4484688" y="5268913"/>
            <a:ext cx="863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VIII:</a:t>
            </a:r>
          </a:p>
        </p:txBody>
      </p:sp>
      <p:sp>
        <p:nvSpPr>
          <p:cNvPr id="60" name="pole tekstowe 59"/>
          <p:cNvSpPr txBox="1"/>
          <p:nvPr/>
        </p:nvSpPr>
        <p:spPr>
          <a:xfrm>
            <a:off x="4427538" y="5732463"/>
            <a:ext cx="7921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IX:</a:t>
            </a:r>
          </a:p>
        </p:txBody>
      </p:sp>
      <p:sp>
        <p:nvSpPr>
          <p:cNvPr id="61" name="pole tekstowe 60"/>
          <p:cNvSpPr txBox="1">
            <a:spLocks noChangeArrowheads="1"/>
          </p:cNvSpPr>
          <p:nvPr/>
        </p:nvSpPr>
        <p:spPr bwMode="auto">
          <a:xfrm>
            <a:off x="5184775" y="4752975"/>
            <a:ext cx="3503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Opłacenie rachunku za czynność związane </a:t>
            </a:r>
            <a:b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</a:b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z przeprowadzeniem akredytacji. </a:t>
            </a:r>
          </a:p>
        </p:txBody>
      </p:sp>
      <p:sp>
        <p:nvSpPr>
          <p:cNvPr id="62" name="pole tekstowe 61"/>
          <p:cNvSpPr txBox="1">
            <a:spLocks noChangeArrowheads="1"/>
          </p:cNvSpPr>
          <p:nvPr/>
        </p:nvSpPr>
        <p:spPr bwMode="auto">
          <a:xfrm>
            <a:off x="5219700" y="3692525"/>
            <a:ext cx="3505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Przesłanie do ABW wniosku o audyt bezpieczeństwa teleinformatycznego (WA-01). lub zgłoszenie gotowości do inspekcji.</a:t>
            </a:r>
          </a:p>
        </p:txBody>
      </p:sp>
      <p:sp>
        <p:nvSpPr>
          <p:cNvPr id="5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 noGrp="1"/>
          </p:cNvSpPr>
          <p:nvPr>
            <p:ph type="title"/>
          </p:nvPr>
        </p:nvSpPr>
        <p:spPr>
          <a:xfrm>
            <a:off x="509588" y="1124744"/>
            <a:ext cx="8229600" cy="1143000"/>
          </a:xfrm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rgbClr val="002E2E"/>
                </a:solidFill>
                <a:latin typeface="Arial" charset="0"/>
                <a:cs typeface="Arial" charset="0"/>
              </a:rPr>
              <a:t>Szacowanie ryzyka</a:t>
            </a:r>
            <a:r>
              <a:rPr lang="pl-PL" sz="1800" b="1" dirty="0">
                <a:solidFill>
                  <a:srgbClr val="002E2E"/>
                </a:solidFill>
                <a:latin typeface="Arial" charset="0"/>
                <a:cs typeface="Arial" charset="0"/>
              </a:rPr>
              <a:t/>
            </a:r>
            <a:br>
              <a:rPr lang="pl-PL" sz="1800" b="1" dirty="0">
                <a:solidFill>
                  <a:srgbClr val="002E2E"/>
                </a:solidFill>
                <a:latin typeface="Arial" charset="0"/>
                <a:cs typeface="Arial" charset="0"/>
              </a:rPr>
            </a:br>
            <a:r>
              <a:rPr lang="pl-PL" sz="13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3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3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3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3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Symbol zastępczy zawartości 17"/>
          <p:cNvGraphicFramePr>
            <a:graphicFrameLocks noGrp="1"/>
          </p:cNvGraphicFramePr>
          <p:nvPr>
            <p:ph idx="1"/>
          </p:nvPr>
        </p:nvGraphicFramePr>
        <p:xfrm>
          <a:off x="1301750" y="1773238"/>
          <a:ext cx="6645279" cy="4305300"/>
        </p:xfrm>
        <a:graphic>
          <a:graphicData uri="http://schemas.openxmlformats.org/drawingml/2006/table">
            <a:tbl>
              <a:tblPr/>
              <a:tblGrid>
                <a:gridCol w="697834">
                  <a:extLst>
                    <a:ext uri="{9D8B030D-6E8A-4147-A177-3AD203B41FA5}">
                      <a16:colId xmlns:a16="http://schemas.microsoft.com/office/drawing/2014/main" val="2034321885"/>
                    </a:ext>
                  </a:extLst>
                </a:gridCol>
                <a:gridCol w="1132393">
                  <a:extLst>
                    <a:ext uri="{9D8B030D-6E8A-4147-A177-3AD203B41FA5}">
                      <a16:colId xmlns:a16="http://schemas.microsoft.com/office/drawing/2014/main" val="2735637444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950201440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3271852994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3979607954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432469129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1338211615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1939757941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4106352114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2322666612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289456378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552480791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3899322434"/>
                    </a:ext>
                  </a:extLst>
                </a:gridCol>
              </a:tblGrid>
              <a:tr h="2449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ZASOBY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SZACOWANIE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ZAGROŻENIA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85597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POUFNOŚĆ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DOSTĘPNOŚĆ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INTEGRALNOŚĆ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268519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88949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277604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471534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901129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812408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083806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43459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178070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28856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42425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742978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25800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59663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ZS-n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346389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786423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447933"/>
                  </a:ext>
                </a:extLst>
              </a:tr>
            </a:tbl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30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2060575"/>
            <a:ext cx="8135937" cy="388937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Określenie przedziałów prawdopodobieństwa (określanego w metodyce CRAM jako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podatność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b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 przypisanie im zakresu wartości liczbowych jest warunkiem niezbędnym do przeprowadzenia procesu szacowania.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400" kern="1200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Poszczególnym zakresom podatności przypisuje się wartości liczbowe z przedziału od 0 do 10 (gdzie 0 oznacza brak podatności, natomiast 10 największą możliwą podatność danego zasobu systemu teleinformatycznego na dane zagrożenie).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Przykładowo dla poniższych pięciu przyjętych w jednostce organizacyjnej przedziałów podatność przypisano następujące wartości liczbowe z w/w przedziału: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Brak (0)		 Podwyższony poziom (7:8)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Niski poziom (1:3)	 Wysoki (9:10)	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Średni poziom (4:6)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sz="1400" kern="1200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Zakresy oraz ilość przedziałów prawdopodobieństwa wystąpienia zdarzenia niepożądanego </a:t>
            </a:r>
            <a:b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nie są regulowane przepisami prawa i zależą od indywidualnej decyzji osób przeprowadzających identyfikację ryzyka.</a:t>
            </a:r>
          </a:p>
          <a:p>
            <a:pPr>
              <a:defRPr/>
            </a:pPr>
            <a:endParaRPr lang="pl-PL" sz="1400" kern="12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684213" y="981075"/>
            <a:ext cx="7989887" cy="647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Proces zarządzania ryzykiem -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Określenie wielkości </a:t>
            </a:r>
            <a:endParaRPr lang="pl-PL" sz="18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przedziałów podatności</a:t>
            </a:r>
            <a:endParaRPr lang="pl-PL" sz="18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31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2276475"/>
            <a:ext cx="8351837" cy="424815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Mimo wysiłku włożonego w zabezpieczenie informacji niejawnych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niemożliwe jest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całkowite wyeliminowanie zdarzeń niepożądanych w systemie teleinformatycznym.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Dlatego warunkiem niezbędnym dla prawidłowego przeprowadzenia szacowania ryzyka jest określenie wielkości konsekwencji ich wystąpienia (określanych w metodyce CRAM jako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skutki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) dla każdego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trzech podstawowych atrybutów systemu tj.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poufności, integralności</a:t>
            </a:r>
            <a:r>
              <a:rPr lang="pl-PL" sz="1400" b="1" kern="1200" dirty="0" smtClean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dostępności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Całej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skali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skutków niepożądanych zdarzeń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niezależnie od ich ilości, przypisuje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się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wartości liczbowe z przedziału od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do 10 (gdzie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oznacza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minimalne skutki,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natomiast 10 największy możliwy skutek). </a:t>
            </a:r>
            <a:endParaRPr lang="pl-PL" sz="1400" kern="1200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4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 ile skala skutków wystąpienia incydentu bezpieczeństwa teleinformatycznego odnoszącego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się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do atrybutów dostępności i integralności zależy od osób przeprowadzających identyfikację ryzyka,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tyle skala skutków wystąpienia incydentu bezpieczeństwa teleinformatycznego odnoszącego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się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do atrybutu poufności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uzależniona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jest od klauzuli tajności poszczególnych zasobów systemu teleinformatycznego. </a:t>
            </a:r>
            <a:endParaRPr lang="pl-PL" sz="1400" kern="1200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4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Przykładowo dla przyjętych w jednostce organizacyjnej skali skutków wystąpienia zdarzeń niepożądanych odnoszących się do atrybutów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dostępności</a:t>
            </a:r>
            <a:r>
              <a:rPr lang="pl-PL" sz="1400" b="1" kern="1200" dirty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lang="pl-PL" sz="1400" b="1" kern="1200" dirty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integralności</a:t>
            </a:r>
            <a:r>
              <a:rPr lang="pl-PL" sz="1400" b="1" kern="1200" dirty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przypisano poniżej wartości liczbowe.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sz="14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0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684213" y="981075"/>
            <a:ext cx="7989887" cy="647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9525" indent="-9525" algn="ctr"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Proces zarządzania ryzykiem -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Określenie wielkości </a:t>
            </a:r>
            <a:endParaRPr lang="pl-PL" sz="18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525" indent="-9525" algn="ctr"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przedziałów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skutków wystąpienia 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incydentu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bezpieczeństwa teleinformatycznego</a:t>
            </a:r>
          </a:p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endParaRPr lang="pl-PL" sz="18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2276475"/>
            <a:ext cx="8351837" cy="136842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Skutki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wystąpienia incydentu bezpieczeństwa teleinformatycznego odnoszącego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się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do atrybutów dostępności i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integralności oraz odpowiadające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im wartości liczbowe: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kern="1200" dirty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Minimalne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skutki (1:3) 	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Poważne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skutki (7:8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Średnie skutki (4:6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	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Bardzo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poważne skutki (9:10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lang="pl-PL" sz="1400" b="1" kern="12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pl-PL" sz="14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000" b="1" kern="1200" dirty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0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684213" y="981075"/>
            <a:ext cx="7989887" cy="647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9525" indent="-9525" algn="ctr"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Proces zarządzania ryzykiem -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Określenie wielkości </a:t>
            </a:r>
            <a:endParaRPr lang="pl-PL" sz="18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525" indent="-9525" algn="ctr"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przedziałów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skutków wystąpienia 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incydentu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bezpieczeństwa teleinformatycznego</a:t>
            </a:r>
          </a:p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endParaRPr lang="pl-PL" sz="18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395288" y="3933825"/>
            <a:ext cx="8351837" cy="16557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Skutki wystąpienia incydentu bezpieczeństwa teleinformatycznego odnoszącego się do atrybutów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poufności</a:t>
            </a:r>
            <a:r>
              <a:rPr lang="pl-PL" sz="1400" b="1" dirty="0" smtClean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 odpowiadające im wartości liczbowe: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Skutki ujawnienia informacji o klauzuli zastrzeżone (1:3)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	Skutki 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ujawnienia informacji o klauzuli poufne (4:6)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	Skutki ujawnienia informacji o klauzuli tajne (7:8)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	Skutki ujawnienia informacji o klauzuli ściśle tajne (9:10)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000" b="1" dirty="0" smtClean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0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33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 noGrp="1"/>
          </p:cNvSpPr>
          <p:nvPr>
            <p:ph type="title"/>
          </p:nvPr>
        </p:nvSpPr>
        <p:spPr>
          <a:xfrm>
            <a:off x="509588" y="1061864"/>
            <a:ext cx="8229600" cy="1143000"/>
          </a:xfrm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rgbClr val="002E2E"/>
                </a:solidFill>
                <a:latin typeface="Arial" charset="0"/>
                <a:cs typeface="Arial" charset="0"/>
              </a:rPr>
              <a:t>Szacowanie ryzyka</a:t>
            </a:r>
            <a:r>
              <a:rPr lang="pl-PL" sz="1800" b="1" dirty="0">
                <a:solidFill>
                  <a:srgbClr val="002E2E"/>
                </a:solidFill>
                <a:latin typeface="Arial" charset="0"/>
                <a:cs typeface="Arial" charset="0"/>
              </a:rPr>
              <a:t/>
            </a:r>
            <a:br>
              <a:rPr lang="pl-PL" sz="1800" b="1" dirty="0">
                <a:solidFill>
                  <a:srgbClr val="002E2E"/>
                </a:solidFill>
                <a:latin typeface="Arial" charset="0"/>
                <a:cs typeface="Arial" charset="0"/>
              </a:rPr>
            </a:br>
            <a:r>
              <a:rPr lang="pl-PL" sz="13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3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3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3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3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Symbol zastępczy zawartości 17"/>
          <p:cNvGraphicFramePr>
            <a:graphicFrameLocks noGrp="1"/>
          </p:cNvGraphicFramePr>
          <p:nvPr>
            <p:ph idx="1"/>
          </p:nvPr>
        </p:nvGraphicFramePr>
        <p:xfrm>
          <a:off x="1301750" y="1773238"/>
          <a:ext cx="6645279" cy="4305300"/>
        </p:xfrm>
        <a:graphic>
          <a:graphicData uri="http://schemas.openxmlformats.org/drawingml/2006/table">
            <a:tbl>
              <a:tblPr/>
              <a:tblGrid>
                <a:gridCol w="697834">
                  <a:extLst>
                    <a:ext uri="{9D8B030D-6E8A-4147-A177-3AD203B41FA5}">
                      <a16:colId xmlns:a16="http://schemas.microsoft.com/office/drawing/2014/main" val="2034321885"/>
                    </a:ext>
                  </a:extLst>
                </a:gridCol>
                <a:gridCol w="1132393">
                  <a:extLst>
                    <a:ext uri="{9D8B030D-6E8A-4147-A177-3AD203B41FA5}">
                      <a16:colId xmlns:a16="http://schemas.microsoft.com/office/drawing/2014/main" val="2735637444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950201440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3271852994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3979607954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432469129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1338211615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1939757941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4106352114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2322666612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289456378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552480791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3899322434"/>
                    </a:ext>
                  </a:extLst>
                </a:gridCol>
              </a:tblGrid>
              <a:tr h="2449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ZASOBY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SZACOWANIE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ZAGROŻENIA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85597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POUFNOŚĆ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DOSTĘPNOŚĆ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INTEGRALNOŚĆ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268519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88949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PODATNOŚĆ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277604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SKUTKI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471534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901129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PODATNOŚĆ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812408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SKUTKI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083806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43459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PODATNOŚĆ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178070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SKUTKI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28856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42425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PODATNOŚĆ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742978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SKUTKI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25800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59663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ZS-n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PODATNOŚĆ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346389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SKUTKI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786423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447933"/>
                  </a:ext>
                </a:extLst>
              </a:tr>
            </a:tbl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34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060575"/>
            <a:ext cx="8134350" cy="424815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tym celu, analogicznie, jak to miało miejsce w przypadku określania podatności i skutków osoby przeprowadzające identyfikację ryzyka zobligowane są do określenia skali wielkości ryzyk przypisując im wartości liczbowe z przedziału od 0 do 100 (gdzie 0 oznacza brak ryzyka dla danego zagrożenia, natomiast 100 największą możliwą wartość ryzyka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). Ryzyko to wyliczamy jako iloczyn podatności i skutków (R=</a:t>
            </a:r>
            <a:r>
              <a:rPr lang="pl-PL" sz="1400" kern="1200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PxS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lang="pl-PL" sz="14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Przykładowo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dla przyjętych w jednostce organizacyjnej skali wielkości ryzyk odnoszących się do atrybutu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poufności, dostępności oraz integralności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przypisano następujące wartości liczbowe: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kern="1200" dirty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Ryzyko niskie 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(0:20)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Ryzyko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wysokie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(61:80)</a:t>
            </a:r>
            <a:endParaRPr lang="pl-PL" sz="1400" b="1" kern="12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Ryzyko średnie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(21:40)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Ryzyko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bardzo wysokie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(80:100)</a:t>
            </a:r>
            <a:endParaRPr lang="pl-PL" sz="1400" b="1" kern="12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Ryzyko podwyższone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(41:60)</a:t>
            </a:r>
            <a:endParaRPr lang="pl-PL" sz="1400" b="1" kern="12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400" kern="1200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Następnie należy określić jaki poziom ryzyka jest akceptowalny (np. średni) i porównać go z ryzkiem wynikowym. Na podstawie tej oceny podejmuje się decyzję co do dalszego postępowania z </a:t>
            </a:r>
            <a:r>
              <a:rPr lang="pl-PL" sz="1400" kern="1200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ryzykami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pl-PL" sz="14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kern="1200" dirty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lang="pl-PL" sz="14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684213" y="981075"/>
            <a:ext cx="7989887" cy="647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Proces zarządzania ryzykiem - Określenie</a:t>
            </a:r>
          </a:p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przedziałów wielkości ryzyk</a:t>
            </a:r>
            <a:endParaRPr lang="pl-PL" sz="18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35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 noGrp="1"/>
          </p:cNvSpPr>
          <p:nvPr>
            <p:ph type="title"/>
          </p:nvPr>
        </p:nvSpPr>
        <p:spPr>
          <a:xfrm>
            <a:off x="509588" y="1061864"/>
            <a:ext cx="8229600" cy="1143000"/>
          </a:xfrm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rgbClr val="002E2E"/>
                </a:solidFill>
                <a:latin typeface="Arial" charset="0"/>
                <a:cs typeface="Arial" charset="0"/>
              </a:rPr>
              <a:t>Szacowanie ryzyka</a:t>
            </a:r>
            <a:r>
              <a:rPr lang="pl-PL" sz="1800" b="1" dirty="0">
                <a:solidFill>
                  <a:srgbClr val="002E2E"/>
                </a:solidFill>
                <a:latin typeface="Arial" charset="0"/>
                <a:cs typeface="Arial" charset="0"/>
              </a:rPr>
              <a:t/>
            </a:r>
            <a:br>
              <a:rPr lang="pl-PL" sz="1800" b="1" dirty="0">
                <a:solidFill>
                  <a:srgbClr val="002E2E"/>
                </a:solidFill>
                <a:latin typeface="Arial" charset="0"/>
                <a:cs typeface="Arial" charset="0"/>
              </a:rPr>
            </a:br>
            <a:r>
              <a:rPr lang="pl-PL" sz="13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3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3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3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3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1301750" y="1773238"/>
          <a:ext cx="6645279" cy="4305300"/>
        </p:xfrm>
        <a:graphic>
          <a:graphicData uri="http://schemas.openxmlformats.org/drawingml/2006/table">
            <a:tbl>
              <a:tblPr/>
              <a:tblGrid>
                <a:gridCol w="697834">
                  <a:extLst>
                    <a:ext uri="{9D8B030D-6E8A-4147-A177-3AD203B41FA5}">
                      <a16:colId xmlns:a16="http://schemas.microsoft.com/office/drawing/2014/main" val="4131491576"/>
                    </a:ext>
                  </a:extLst>
                </a:gridCol>
                <a:gridCol w="1132393">
                  <a:extLst>
                    <a:ext uri="{9D8B030D-6E8A-4147-A177-3AD203B41FA5}">
                      <a16:colId xmlns:a16="http://schemas.microsoft.com/office/drawing/2014/main" val="1169930775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137804080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928226377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4003166808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1007257489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3249544233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638357028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683143124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3280273859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1330776737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512517635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3953914228"/>
                    </a:ext>
                  </a:extLst>
                </a:gridCol>
              </a:tblGrid>
              <a:tr h="2449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ZASOBY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SZACOWANIE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ZAGROŻENIA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400694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POUFNOŚĆ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DOSTĘPNOŚĆ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INTEGRALNOŚĆ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0734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456349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PODATNOŚĆ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230137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SKUTKI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389025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RYZYKO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615304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PODATNOŚĆ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381357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SKUTKI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18019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RYZYKO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608821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PODATNOŚĆ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540566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SKUTKI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138360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RYZYKO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986974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PODATNOŚĆ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863326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SKUTKI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53699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RYZYKO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910766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ZS-n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PODATNOŚĆ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085768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SKUTKI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555135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RYZYKO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215859"/>
                  </a:ext>
                </a:extLst>
              </a:tr>
            </a:tbl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36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ClrTx/>
              <a:buFont typeface="+mj-lt"/>
              <a:buAutoNum type="arabicPeriod"/>
              <a:defRPr/>
            </a:pP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Przetwarzanie informacji niejawnych tylko w akredytowanych systemach.</a:t>
            </a:r>
          </a:p>
          <a:p>
            <a:pPr marL="647700" lvl="1" indent="-228600"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Opracowanie dokumentacji bezpieczeństwa</a:t>
            </a:r>
            <a:r>
              <a:rPr lang="pl-PL" sz="8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647700" lvl="1" indent="-228600"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Przeprowadzenie oceny bezpieczeństwa systemu TI na podstawie dokumentacji bezpieczeństwa. </a:t>
            </a:r>
          </a:p>
          <a:p>
            <a:pPr marL="647700" lvl="1" indent="-228600"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Audyt bezpieczeństwa teleinformatycznego.</a:t>
            </a:r>
          </a:p>
          <a:p>
            <a:pPr marL="647700" lvl="1" indent="-228600"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Wydanie świadectwa akredytacji.</a:t>
            </a:r>
          </a:p>
          <a:p>
            <a:pPr marL="228600" indent="-228600">
              <a:buClrTx/>
              <a:buFont typeface="+mj-lt"/>
              <a:buAutoNum type="arabicPeriod"/>
              <a:defRPr/>
            </a:pP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Wyznaczenie osób funkcyjnych odpowiedzialnych za bezpieczeństwo systemu teleinformatycznego. </a:t>
            </a:r>
          </a:p>
          <a:p>
            <a:pPr marL="647700" lvl="1" indent="-228600"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Powołanie administratora systemu.</a:t>
            </a:r>
          </a:p>
          <a:p>
            <a:pPr marL="647700" lvl="1" indent="-228600"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Powołanie inspektora bezpieczeństwa teleinformatycznego.</a:t>
            </a:r>
          </a:p>
          <a:p>
            <a:pPr marL="230400" indent="-230400" algn="just">
              <a:buClrTx/>
              <a:buFont typeface="+mj-lt"/>
              <a:buAutoNum type="arabicPeriod"/>
              <a:defRPr/>
            </a:pP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Zarządzania ryzykiem. </a:t>
            </a:r>
          </a:p>
          <a:p>
            <a:pPr marL="647700" lvl="1" indent="-228600">
              <a:lnSpc>
                <a:spcPct val="114000"/>
              </a:lnSpc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Szacowania ryzyka dla bezpieczeństwa informacji niejawnych.</a:t>
            </a:r>
          </a:p>
          <a:p>
            <a:pPr marL="647700" lvl="1" indent="-228600">
              <a:lnSpc>
                <a:spcPct val="114000"/>
              </a:lnSpc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Postępowania z ryzykiem.</a:t>
            </a:r>
          </a:p>
          <a:p>
            <a:pPr marL="647700" lvl="1" indent="-228600">
              <a:lnSpc>
                <a:spcPct val="114000"/>
              </a:lnSpc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Akceptacji ryzyka.</a:t>
            </a:r>
          </a:p>
          <a:p>
            <a:pPr marL="647700" lvl="1" indent="-228600">
              <a:lnSpc>
                <a:spcPct val="114000"/>
              </a:lnSpc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Przeglądu, monitorowania i informowania o ryzyku.</a:t>
            </a:r>
          </a:p>
          <a:p>
            <a:pPr marL="230400" lvl="1" indent="-230400">
              <a:buClrTx/>
              <a:buFont typeface="+mj-lt"/>
              <a:buAutoNum type="arabicPeriod" startAt="4"/>
              <a:defRPr/>
            </a:pP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Środki ochrony elektromagnetycznej.</a:t>
            </a:r>
          </a:p>
          <a:p>
            <a:pPr marL="647700" lvl="1" indent="-228600">
              <a:lnSpc>
                <a:spcPct val="114000"/>
              </a:lnSpc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Urządzenia o kontrolowanej emisji  elektromagnetycznej (SDIP-27).</a:t>
            </a:r>
          </a:p>
          <a:p>
            <a:pPr marL="647700" lvl="1" indent="-228600">
              <a:lnSpc>
                <a:spcPct val="114000"/>
              </a:lnSpc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Sprzętowa Strefa Ochrony Elektromagnetycznej. </a:t>
            </a:r>
            <a:endParaRPr lang="pl-PL" sz="1400" kern="1200" dirty="0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None/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684213" y="981075"/>
            <a:ext cx="7989887" cy="5032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457200" indent="-4572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Podsumowanie</a:t>
            </a:r>
            <a:endParaRPr lang="pl-PL" sz="13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37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1052513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Dopuszczenie do przetwarzania informacji niejawnych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800" dirty="0"/>
          </a:p>
        </p:txBody>
      </p:sp>
      <p:sp>
        <p:nvSpPr>
          <p:cNvPr id="6148" name="pole tekstowe 14"/>
          <p:cNvSpPr txBox="1">
            <a:spLocks noChangeArrowheads="1"/>
          </p:cNvSpPr>
          <p:nvPr/>
        </p:nvSpPr>
        <p:spPr bwMode="auto">
          <a:xfrm>
            <a:off x="428625" y="1381125"/>
            <a:ext cx="83931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100" b="1">
                <a:solidFill>
                  <a:srgbClr val="00B0F0"/>
                </a:solidFill>
                <a:latin typeface="Arial" charset="0"/>
              </a:rPr>
              <a:t>Akredytacja systemów teleinformatycznych przeznaczonych  do przetwarzania informacji 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100" b="1">
                <a:solidFill>
                  <a:srgbClr val="00B0F0"/>
                </a:solidFill>
                <a:latin typeface="Arial" charset="0"/>
              </a:rPr>
              <a:t>niejawnych o klauzuli zastrzeżone oraz NATO , UE i  ESA – o klauzulach restricted </a:t>
            </a:r>
          </a:p>
        </p:txBody>
      </p:sp>
      <p:sp>
        <p:nvSpPr>
          <p:cNvPr id="6149" name="pole tekstowe 5"/>
          <p:cNvSpPr txBox="1">
            <a:spLocks noChangeArrowheads="1"/>
          </p:cNvSpPr>
          <p:nvPr/>
        </p:nvSpPr>
        <p:spPr bwMode="auto">
          <a:xfrm rot="-5400000">
            <a:off x="-1673225" y="3870325"/>
            <a:ext cx="3940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 b="1">
                <a:solidFill>
                  <a:srgbClr val="FF0000"/>
                </a:solidFill>
                <a:latin typeface="Arial" charset="0"/>
              </a:rPr>
              <a:t>A k r e d y t a c j a  w   t e r m i n i e   6  m i e s i ę c y</a:t>
            </a:r>
          </a:p>
        </p:txBody>
      </p:sp>
      <p:sp>
        <p:nvSpPr>
          <p:cNvPr id="6150" name="pole tekstowe 57"/>
          <p:cNvSpPr txBox="1">
            <a:spLocks noChangeArrowheads="1"/>
          </p:cNvSpPr>
          <p:nvPr/>
        </p:nvSpPr>
        <p:spPr bwMode="auto">
          <a:xfrm rot="5400000">
            <a:off x="6918325" y="3843338"/>
            <a:ext cx="39512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 b="1">
                <a:solidFill>
                  <a:srgbClr val="FF0000"/>
                </a:solidFill>
                <a:latin typeface="Arial" charset="0"/>
              </a:rPr>
              <a:t>A k r e d y t a c j a  w   t e r m i n i e   6  m i e s i ę c y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625" y="1811338"/>
          <a:ext cx="8320088" cy="4660901"/>
        </p:xfrm>
        <a:graphic>
          <a:graphicData uri="http://schemas.openxmlformats.org/drawingml/2006/table">
            <a:tbl>
              <a:tblPr/>
              <a:tblGrid>
                <a:gridCol w="832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81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5" marR="91435" marT="45723" marB="4572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354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5" marR="91435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1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5" marR="91435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352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5" marR="91435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73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5" marR="91435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1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5" marR="91435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95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5" marR="91435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330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5" marR="91435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25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5" marR="91435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1929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5" marR="91435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2" name="pole tekstowe 31"/>
          <p:cNvSpPr txBox="1"/>
          <p:nvPr/>
        </p:nvSpPr>
        <p:spPr>
          <a:xfrm>
            <a:off x="406400" y="1900238"/>
            <a:ext cx="7223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I</a:t>
            </a: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:     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1498600" y="1878013"/>
            <a:ext cx="32893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Opracowanie dokumentacji bezpieczeństwa.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434975" y="2414588"/>
            <a:ext cx="7159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II: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1498600" y="2228850"/>
            <a:ext cx="61087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Udzielenie akredytacji  bezpieczeństwa teleinformatycznego przez kierownika jednostki organizacyjnej (w zakresie przetwarzania informacji krajowych o klauzuli </a:t>
            </a:r>
            <a:r>
              <a:rPr lang="pl-PL" altLang="pl-PL" sz="1200" b="1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zastrzeżone</a:t>
            </a: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).</a:t>
            </a:r>
            <a:endParaRPr lang="pl-PL" altLang="pl-PL" sz="1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428625" y="4843463"/>
            <a:ext cx="9810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VIII: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428625" y="4425950"/>
            <a:ext cx="8604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VII: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428625" y="3646488"/>
            <a:ext cx="7651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V: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455613" y="5276850"/>
            <a:ext cx="80803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IX:</a:t>
            </a:r>
          </a:p>
        </p:txBody>
      </p:sp>
      <p:sp>
        <p:nvSpPr>
          <p:cNvPr id="59" name="pole tekstowe 58"/>
          <p:cNvSpPr txBox="1">
            <a:spLocks noChangeArrowheads="1"/>
          </p:cNvSpPr>
          <p:nvPr/>
        </p:nvSpPr>
        <p:spPr bwMode="auto">
          <a:xfrm>
            <a:off x="1562100" y="3660775"/>
            <a:ext cx="7192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Zatwierdzenie przez ABW lub SKW dokumentacji bezpieczeństwa systemu w zakresie </a:t>
            </a:r>
            <a:r>
              <a:rPr lang="pl-PL" altLang="pl-PL" sz="1200" b="1">
                <a:solidFill>
                  <a:srgbClr val="15002E"/>
                </a:solidFill>
                <a:latin typeface="Arial" charset="0"/>
              </a:rPr>
              <a:t>NATO, UE, ESA</a:t>
            </a:r>
            <a:endParaRPr lang="pl-PL" altLang="pl-PL" sz="1200" b="1">
              <a:solidFill>
                <a:srgbClr val="15002E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4" name="pole tekstowe 63"/>
          <p:cNvSpPr txBox="1"/>
          <p:nvPr/>
        </p:nvSpPr>
        <p:spPr>
          <a:xfrm>
            <a:off x="1562100" y="4427538"/>
            <a:ext cx="64658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Inspekcja </a:t>
            </a: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systemu teleinformatycznego.</a:t>
            </a:r>
            <a:endParaRPr lang="pl-PL" sz="1200" b="1" dirty="0">
              <a:solidFill>
                <a:schemeClr val="tx1">
                  <a:lumMod val="10000"/>
                </a:schemeClr>
              </a:solidFill>
              <a:latin typeface="Arial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0" name="pole tekstowe 69"/>
          <p:cNvSpPr txBox="1">
            <a:spLocks noChangeArrowheads="1"/>
          </p:cNvSpPr>
          <p:nvPr/>
        </p:nvSpPr>
        <p:spPr bwMode="auto">
          <a:xfrm>
            <a:off x="1562100" y="4046538"/>
            <a:ext cx="6610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Zgłoszenie gotowości do </a:t>
            </a:r>
            <a:r>
              <a:rPr lang="pl-PL" altLang="pl-PL" sz="1200" b="1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inspekcji</a:t>
            </a: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3" name="pole tekstowe 82"/>
          <p:cNvSpPr txBox="1">
            <a:spLocks noChangeArrowheads="1"/>
          </p:cNvSpPr>
          <p:nvPr/>
        </p:nvSpPr>
        <p:spPr bwMode="auto">
          <a:xfrm>
            <a:off x="1566863" y="5276850"/>
            <a:ext cx="6235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Rozpoczęcie przetwarzania informacji niejawnych.</a:t>
            </a:r>
          </a:p>
        </p:txBody>
      </p:sp>
      <p:sp>
        <p:nvSpPr>
          <p:cNvPr id="84" name="pole tekstowe 83"/>
          <p:cNvSpPr txBox="1"/>
          <p:nvPr/>
        </p:nvSpPr>
        <p:spPr>
          <a:xfrm>
            <a:off x="1566863" y="4751388"/>
            <a:ext cx="66770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Udzielenie akredytacji dla systemu teleinformatycznego w zakresie przetwarzania informacji niejawnych </a:t>
            </a: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NATO, UE, ESA </a:t>
            </a: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o klauzuli </a:t>
            </a:r>
            <a:r>
              <a:rPr lang="pl-PL" sz="12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restricted</a:t>
            </a: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434975" y="2847975"/>
            <a:ext cx="7762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III:</a:t>
            </a:r>
          </a:p>
        </p:txBody>
      </p:sp>
      <p:sp>
        <p:nvSpPr>
          <p:cNvPr id="37" name="pole tekstowe 36"/>
          <p:cNvSpPr txBox="1">
            <a:spLocks noChangeArrowheads="1"/>
          </p:cNvSpPr>
          <p:nvPr/>
        </p:nvSpPr>
        <p:spPr bwMode="auto">
          <a:xfrm>
            <a:off x="1562100" y="2805113"/>
            <a:ext cx="604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Przesłanie dokumentacji bezpieczeństwa systemu do ABW lub SKW. </a:t>
            </a:r>
            <a:endParaRPr lang="pl-PL" altLang="pl-PL" sz="1200">
              <a:solidFill>
                <a:srgbClr val="001D2E"/>
              </a:solidFill>
              <a:latin typeface="Arial" charset="0"/>
            </a:endParaRPr>
          </a:p>
        </p:txBody>
      </p:sp>
      <p:sp>
        <p:nvSpPr>
          <p:cNvPr id="38" name="pole tekstowe 37"/>
          <p:cNvSpPr txBox="1">
            <a:spLocks noChangeArrowheads="1"/>
          </p:cNvSpPr>
          <p:nvPr/>
        </p:nvSpPr>
        <p:spPr bwMode="auto">
          <a:xfrm>
            <a:off x="1562100" y="3213100"/>
            <a:ext cx="6826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Przeprowadzenie oceny bezpieczeństwa systemu TI na podstawie dokumentacji bezpieczeństwa.  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406400" y="3227388"/>
            <a:ext cx="7651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IV:</a:t>
            </a:r>
          </a:p>
        </p:txBody>
      </p:sp>
      <p:sp>
        <p:nvSpPr>
          <p:cNvPr id="52" name="pole tekstowe 51"/>
          <p:cNvSpPr txBox="1"/>
          <p:nvPr/>
        </p:nvSpPr>
        <p:spPr>
          <a:xfrm>
            <a:off x="428625" y="4076700"/>
            <a:ext cx="7651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VI:</a:t>
            </a:r>
          </a:p>
        </p:txBody>
      </p:sp>
      <p:sp>
        <p:nvSpPr>
          <p:cNvPr id="2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851920" y="1556792"/>
          <a:ext cx="59401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2339975" y="1557338"/>
            <a:ext cx="10795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endParaRPr lang="pl-PL" sz="9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0825" y="1773238"/>
            <a:ext cx="5257800" cy="5003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etapie planowania: 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ustala się potrzeby w zakresie przetwarzania informacji niejawnych </a:t>
            </a:r>
            <a:b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 systemie teleinformatycznym, </a:t>
            </a:r>
            <a:b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 szczególności określa się: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przeznaczenie systemu teleinformatycznego;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maksymalną klauzulę tajności informacji niejawnych, które będą przetwarzane </a:t>
            </a:r>
            <a:b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 systemie teleinformatycznym;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tryb bezpieczeństwa pracy systemu teleinformatycznego;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szacunkową liczbę użytkowników;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planowaną lokalizację.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1258888" y="981075"/>
            <a:ext cx="7667625" cy="5032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r>
              <a:rPr lang="pl-PL" sz="1800" b="1" ker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Etapy funkcjonowania systemu teleinformatycznego (1/5)</a:t>
            </a: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200" b="1" ker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186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12E1184-8BF5-4F8D-B4BB-96079E926113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kumimoji="0" lang="pl-PL" altLang="pl-PL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320480" y="1556792"/>
          <a:ext cx="59401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2339975" y="1557338"/>
            <a:ext cx="10795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endParaRPr lang="pl-PL" sz="9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3850" y="1628775"/>
            <a:ext cx="7200900" cy="5227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etapie projektowania: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przeprowadza się wstępne szacowanie ryzyka </a:t>
            </a:r>
            <a:b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dla bezpieczeństwa informacji niejawnych </a:t>
            </a:r>
            <a:b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 celu określenia wymagań dla zabezpieczeń;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dokonuje się wyboru zabezpieczeń dla systemu teleinformatycznego w oparciu o wyniki wstępnego szacowania ryzyka dla bezpieczeństwa informacji niejawnych;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uzgadnia się z podmiotem akredytującym plan akredytacji obejmujący zakres i harmonogram przedsięwzięć wymaganych do uzyskania akredytacji bezpieczeństwa teleinformatycznego;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uzgadnia się z podmiotem zaopatrującym w klucze kryptograficzne rodzaj oraz ilość niezbędnych urządzeń lub narzędzi kryptograficznych, a także sposób ich wykorzystania;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opracowuje się dokument szczególnych wymagań bezpieczeństwa.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1258888" y="981075"/>
            <a:ext cx="7667625" cy="5032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r>
              <a:rPr lang="pl-PL" sz="1800" b="1" kern="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Etapy funkcjonowania systemu teleinformatycznego (2/5)</a:t>
            </a: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2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769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10F941F-5833-446B-84A7-ADBE6D1ADFD2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kumimoji="0" lang="pl-PL" altLang="pl-PL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248472" y="1556792"/>
          <a:ext cx="59401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2339975" y="1557338"/>
            <a:ext cx="10795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endParaRPr lang="pl-PL" sz="9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50825" y="1844675"/>
            <a:ext cx="6408738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etapie wdrażania: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pozyskuje i wdraża się urządzenia lub narzędzia realizujące zabezpieczenia w systemie teleinformatycznym;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przeprowadza się testy bezpieczeństwa systemu teleinformatycznego;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przeprowadza się szacowanie ryzyka dla bezpieczeństwa informacji niejawnych z uwzględnieniem wprowadzonych zabezpieczeń;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opracowuje się dokument procedur bezpiecznej eksploatacji oraz uzupełnia dokument szczególnych wymagań bezpieczeństwa;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 teleinformatyczny poddaje się akredytacji bezpieczeństwa teleinformatycznego.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1258888" y="981075"/>
            <a:ext cx="7667625" cy="5032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r>
              <a:rPr lang="pl-PL" sz="1800" b="1" kern="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Etapy funkcjonowania systemu teleinformatycznego (3/5)</a:t>
            </a: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2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695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D649751-24B8-4D3A-8EDD-5AABECC125AC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kumimoji="0" lang="pl-PL" altLang="pl-PL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339975" y="1557338"/>
            <a:ext cx="10795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endParaRPr lang="pl-PL" sz="9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ymbol zastępczy zawartości 2"/>
          <p:cNvSpPr txBox="1">
            <a:spLocks/>
          </p:cNvSpPr>
          <p:nvPr/>
        </p:nvSpPr>
        <p:spPr bwMode="auto">
          <a:xfrm>
            <a:off x="128588" y="1427163"/>
            <a:ext cx="8620125" cy="53038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Na etapie eksploatacji:</a:t>
            </a:r>
          </a:p>
          <a:p>
            <a:pPr marL="342900" indent="-342900">
              <a:buClrTx/>
              <a:buFont typeface="+mj-lt"/>
              <a:buAutoNum type="arabicParenR"/>
              <a:defRPr/>
            </a:pP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utrzymuje się zgodność systemu teleinformatycznego z jego </a:t>
            </a:r>
            <a:b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dokumentacją bezpieczeństwa;</a:t>
            </a:r>
          </a:p>
          <a:p>
            <a:pPr marL="342900" indent="-342900">
              <a:buClrTx/>
              <a:buFont typeface="+mj-lt"/>
              <a:buAutoNum type="arabicParenR"/>
              <a:defRPr/>
            </a:pP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zapewnia się ciągłość procesu zarządzania ryzykiem </a:t>
            </a:r>
            <a:b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w systemie teleinformatycznym;</a:t>
            </a:r>
          </a:p>
          <a:p>
            <a:pPr marL="342900" indent="-342900">
              <a:buClrTx/>
              <a:buFont typeface="+mj-lt"/>
              <a:buAutoNum type="arabicParenR"/>
              <a:defRPr/>
            </a:pP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okresowo przeprowadza się testy bezpieczeństwa w celu weryfikacji </a:t>
            </a:r>
            <a:b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poprawności działania poszczególnych zabezpieczeń oraz usuwa stwierdzone nieprawidłowości;</a:t>
            </a:r>
          </a:p>
          <a:p>
            <a:pPr marL="342900" indent="-342900">
              <a:buClrTx/>
              <a:buFont typeface="+mj-lt"/>
              <a:buAutoNum type="arabicParenR"/>
              <a:defRPr/>
            </a:pP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w zależności od potrzeb wprowadza się zmiany do systemu teleinformatycznego oraz, jeżeli jest to właściwe, wykonuje testy bezpieczeństwa, a także uaktualnia dokumentację bezpieczeństwa systemu teleinformatycznego, </a:t>
            </a:r>
            <a:b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przy czym modyfikacje mogące mieć wpływ na </a:t>
            </a:r>
            <a:b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bezpieczeństwo systemu teleinformatycznego wymagają </a:t>
            </a:r>
            <a:b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zgody podmiotu, który udzielił akredytacji </a:t>
            </a:r>
            <a:r>
              <a:rPr lang="pl-PL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bezpieczeń</a:t>
            </a: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b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stwa</a:t>
            </a: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teleinformatycznego, zaś w przypadku systemów teleinformatycznych, o których mowa w art. 48 ust. 9 i 10 ustawy - przekazania, odpowiednio do ABW albo SKW, </a:t>
            </a:r>
            <a:b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w terminie 30 dni od wprowadzenia wyżej wymienionych modyfikacji, uaktualnionej dokumentacji bezpieczeństwa systemu teleinformatycznego, w szczególności w formie aneksów.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1258888" y="981075"/>
            <a:ext cx="7667625" cy="5032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r>
              <a:rPr lang="pl-PL" sz="1800" b="1" kern="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Etapy funkcjonowania systemu teleinformatycznego (4/5)</a:t>
            </a: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2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466084" y="1505992"/>
          <a:ext cx="59401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8946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CEE8B39-6929-4466-A63C-C36A887A4559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kumimoji="0" lang="pl-PL" altLang="pl-PL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339975" y="1557338"/>
            <a:ext cx="10795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endParaRPr lang="pl-PL" sz="9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 bwMode="auto">
          <a:xfrm>
            <a:off x="250825" y="1557338"/>
            <a:ext cx="6481763" cy="53006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pl-PL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l-PL" sz="2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etapie </a:t>
            </a:r>
            <a:r>
              <a:rPr lang="pl-PL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wycofania:</a:t>
            </a:r>
            <a:endParaRPr lang="pl-PL" sz="20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5000"/>
              </a:lnSpc>
              <a:buClrTx/>
              <a:buFont typeface="+mj-lt"/>
              <a:buAutoNum type="arabicParenR"/>
              <a:defRPr/>
            </a:pP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zaprzestaje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się eksploatacji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systemu teleinformatycznego;</a:t>
            </a:r>
            <a:endParaRPr lang="pl-PL" sz="20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5000"/>
              </a:lnSpc>
              <a:buClrTx/>
              <a:buFont typeface="+mj-lt"/>
              <a:buAutoNum type="arabicParenR"/>
              <a:defRPr/>
            </a:pP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powiadamia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się pisemnie ABW albo SKW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 wycofaniu systemu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eksploatacji;</a:t>
            </a:r>
            <a:endParaRPr lang="pl-PL" sz="20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5000"/>
              </a:lnSpc>
              <a:buClrTx/>
              <a:buFont typeface="+mj-lt"/>
              <a:buAutoNum type="arabicParenR"/>
              <a:defRPr/>
            </a:pP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zwraca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się do ABW albo SKW świadectwo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akredytacji bezpieczeństwa systemu </a:t>
            </a:r>
            <a:b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teleinformatycznego, jeżeli system </a:t>
            </a:r>
            <a:b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teleinformatyczny przeznaczony był do </a:t>
            </a:r>
            <a:b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przetwarzania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informacji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niejawnych </a:t>
            </a:r>
            <a:b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klauzuli „poufne” lub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wyższej;</a:t>
            </a:r>
            <a:endParaRPr lang="pl-PL" sz="20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5000"/>
              </a:lnSpc>
              <a:buClrTx/>
              <a:buFont typeface="+mj-lt"/>
              <a:buAutoNum type="arabicParenR"/>
              <a:defRPr/>
            </a:pP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usuwa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się informacje niejawne z systemu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teleinformatycznego, w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szczególności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przez przeniesienie ich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do innego systemu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teleinformatycznego, zarchiwizowanie </a:t>
            </a:r>
            <a:b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lub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zniszczenie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informatycznych nośników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danych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pl-PL" sz="20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1258888" y="981075"/>
            <a:ext cx="7667625" cy="5032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r>
              <a:rPr lang="pl-PL" sz="1800" b="1" kern="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Etapy funkcjonowania systemu teleinformatycznego (5/</a:t>
            </a:r>
            <a:r>
              <a:rPr lang="pl-PL" sz="1800" b="1" kern="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5</a:t>
            </a:r>
            <a:r>
              <a:rPr lang="pl-PL" sz="1800" b="1" kern="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2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320480" y="1988840"/>
          <a:ext cx="59401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7775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BŁiI - pl">
  <a:themeElements>
    <a:clrScheme name="3_BBŁiI - p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3_BBŁiI - p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Symbol" pitchFamily="18" charset="2"/>
          <a:buChar char="Þ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Symbol" pitchFamily="18" charset="2"/>
          <a:buChar char="Þ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3_BBŁiI - p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BŁiI - p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BŁiI - p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wzorzec</Template>
  <TotalTime>27227</TotalTime>
  <Words>4403</Words>
  <Application>Microsoft Office PowerPoint</Application>
  <PresentationFormat>Pokaz na ekranie (4:3)</PresentationFormat>
  <Paragraphs>990</Paragraphs>
  <Slides>37</Slides>
  <Notes>4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6" baseType="lpstr">
      <vt:lpstr>Arial</vt:lpstr>
      <vt:lpstr>Calibri</vt:lpstr>
      <vt:lpstr>Corbel</vt:lpstr>
      <vt:lpstr>Symbol</vt:lpstr>
      <vt:lpstr>Tahoma</vt:lpstr>
      <vt:lpstr>Times New Roman</vt:lpstr>
      <vt:lpstr>Wingdings</vt:lpstr>
      <vt:lpstr>3_BBŁiI - pl</vt:lpstr>
      <vt:lpstr>Dokument</vt:lpstr>
      <vt:lpstr>BEZPIECZEŃSTWO TELEINFORMATYCZNE  </vt:lpstr>
      <vt:lpstr>Dopuszczenie systemu teleinformatycznego  do przetwarzania informacji niejawnych</vt:lpstr>
      <vt:lpstr>Dopuszczenie do przetwarzania informacji niejawnych </vt:lpstr>
      <vt:lpstr>Dopuszczenie do przetwarzania informacji niejawnych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Szacowanie ryzyka   </vt:lpstr>
      <vt:lpstr>Prezentacja programu PowerPoint</vt:lpstr>
      <vt:lpstr>Prezentacja programu PowerPoint</vt:lpstr>
      <vt:lpstr>Prezentacja programu PowerPoint</vt:lpstr>
      <vt:lpstr>Szacowanie ryzyka   </vt:lpstr>
      <vt:lpstr>Prezentacja programu PowerPoint</vt:lpstr>
      <vt:lpstr>Szacowanie ryzyka   </vt:lpstr>
      <vt:lpstr>Prezentacja programu PowerPoint</vt:lpstr>
    </vt:vector>
  </TitlesOfParts>
  <Company>w2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 PBE</dc:title>
  <dc:creator>009570</dc:creator>
  <cp:lastModifiedBy>ABW</cp:lastModifiedBy>
  <cp:revision>1754</cp:revision>
  <cp:lastPrinted>2021-07-23T09:51:14Z</cp:lastPrinted>
  <dcterms:created xsi:type="dcterms:W3CDTF">1999-03-01T08:43:28Z</dcterms:created>
  <dcterms:modified xsi:type="dcterms:W3CDTF">2026-01-16T11:41:18Z</dcterms:modified>
</cp:coreProperties>
</file>