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3" r:id="rId1"/>
  </p:sldMasterIdLst>
  <p:notesMasterIdLst>
    <p:notesMasterId r:id="rId23"/>
  </p:notesMasterIdLst>
  <p:handoutMasterIdLst>
    <p:handoutMasterId r:id="rId24"/>
  </p:handoutMasterIdLst>
  <p:sldIdLst>
    <p:sldId id="297" r:id="rId2"/>
    <p:sldId id="310" r:id="rId3"/>
    <p:sldId id="332" r:id="rId4"/>
    <p:sldId id="311" r:id="rId5"/>
    <p:sldId id="338" r:id="rId6"/>
    <p:sldId id="299" r:id="rId7"/>
    <p:sldId id="315" r:id="rId8"/>
    <p:sldId id="336" r:id="rId9"/>
    <p:sldId id="337" r:id="rId10"/>
    <p:sldId id="333" r:id="rId11"/>
    <p:sldId id="334" r:id="rId12"/>
    <p:sldId id="342" r:id="rId13"/>
    <p:sldId id="339" r:id="rId14"/>
    <p:sldId id="340" r:id="rId15"/>
    <p:sldId id="341" r:id="rId16"/>
    <p:sldId id="343" r:id="rId17"/>
    <p:sldId id="347" r:id="rId18"/>
    <p:sldId id="346" r:id="rId19"/>
    <p:sldId id="350" r:id="rId20"/>
    <p:sldId id="351" r:id="rId21"/>
    <p:sldId id="344" r:id="rId22"/>
  </p:sldIdLst>
  <p:sldSz cx="9144000" cy="6858000" type="screen4x3"/>
  <p:notesSz cx="6797675" cy="9874250"/>
  <p:defaultTextStyle>
    <a:defPPr>
      <a:defRPr lang="en-US"/>
    </a:defPPr>
    <a:lvl1pPr algn="l" rtl="0" eaLnBrk="0" fontAlgn="base" hangingPunct="0">
      <a:spcBef>
        <a:spcPct val="0"/>
      </a:spcBef>
      <a:spcAft>
        <a:spcPct val="0"/>
      </a:spcAft>
      <a:defRPr kumimoji="1" sz="2000" kern="1200">
        <a:solidFill>
          <a:schemeClr val="tx1"/>
        </a:solidFill>
        <a:latin typeface="Tahoma" panose="020B0604030504040204" pitchFamily="34" charset="0"/>
        <a:ea typeface="+mn-ea"/>
        <a:cs typeface="Arial" panose="020B0604020202020204" pitchFamily="34" charset="0"/>
      </a:defRPr>
    </a:lvl1pPr>
    <a:lvl2pPr marL="457200" algn="l" rtl="0" eaLnBrk="0" fontAlgn="base" hangingPunct="0">
      <a:spcBef>
        <a:spcPct val="0"/>
      </a:spcBef>
      <a:spcAft>
        <a:spcPct val="0"/>
      </a:spcAft>
      <a:defRPr kumimoji="1" sz="2000" kern="1200">
        <a:solidFill>
          <a:schemeClr val="tx1"/>
        </a:solidFill>
        <a:latin typeface="Tahoma" panose="020B0604030504040204" pitchFamily="34" charset="0"/>
        <a:ea typeface="+mn-ea"/>
        <a:cs typeface="Arial" panose="020B0604020202020204" pitchFamily="34" charset="0"/>
      </a:defRPr>
    </a:lvl2pPr>
    <a:lvl3pPr marL="914400" algn="l" rtl="0" eaLnBrk="0" fontAlgn="base" hangingPunct="0">
      <a:spcBef>
        <a:spcPct val="0"/>
      </a:spcBef>
      <a:spcAft>
        <a:spcPct val="0"/>
      </a:spcAft>
      <a:defRPr kumimoji="1" sz="2000" kern="1200">
        <a:solidFill>
          <a:schemeClr val="tx1"/>
        </a:solidFill>
        <a:latin typeface="Tahoma" panose="020B0604030504040204" pitchFamily="34" charset="0"/>
        <a:ea typeface="+mn-ea"/>
        <a:cs typeface="Arial" panose="020B0604020202020204" pitchFamily="34" charset="0"/>
      </a:defRPr>
    </a:lvl3pPr>
    <a:lvl4pPr marL="1371600" algn="l" rtl="0" eaLnBrk="0" fontAlgn="base" hangingPunct="0">
      <a:spcBef>
        <a:spcPct val="0"/>
      </a:spcBef>
      <a:spcAft>
        <a:spcPct val="0"/>
      </a:spcAft>
      <a:defRPr kumimoji="1" sz="2000" kern="1200">
        <a:solidFill>
          <a:schemeClr val="tx1"/>
        </a:solidFill>
        <a:latin typeface="Tahoma" panose="020B0604030504040204" pitchFamily="34" charset="0"/>
        <a:ea typeface="+mn-ea"/>
        <a:cs typeface="Arial" panose="020B0604020202020204" pitchFamily="34" charset="0"/>
      </a:defRPr>
    </a:lvl4pPr>
    <a:lvl5pPr marL="1828800" algn="l" rtl="0" eaLnBrk="0" fontAlgn="base" hangingPunct="0">
      <a:spcBef>
        <a:spcPct val="0"/>
      </a:spcBef>
      <a:spcAft>
        <a:spcPct val="0"/>
      </a:spcAft>
      <a:defRPr kumimoji="1" sz="2000" kern="1200">
        <a:solidFill>
          <a:schemeClr val="tx1"/>
        </a:solidFill>
        <a:latin typeface="Tahoma" panose="020B0604030504040204" pitchFamily="34" charset="0"/>
        <a:ea typeface="+mn-ea"/>
        <a:cs typeface="Arial" panose="020B0604020202020204" pitchFamily="34" charset="0"/>
      </a:defRPr>
    </a:lvl5pPr>
    <a:lvl6pPr marL="2286000" algn="l" defTabSz="914400" rtl="0" eaLnBrk="1" latinLnBrk="0" hangingPunct="1">
      <a:defRPr kumimoji="1" sz="2000" kern="1200">
        <a:solidFill>
          <a:schemeClr val="tx1"/>
        </a:solidFill>
        <a:latin typeface="Tahoma" panose="020B0604030504040204" pitchFamily="34" charset="0"/>
        <a:ea typeface="+mn-ea"/>
        <a:cs typeface="Arial" panose="020B0604020202020204" pitchFamily="34" charset="0"/>
      </a:defRPr>
    </a:lvl6pPr>
    <a:lvl7pPr marL="2743200" algn="l" defTabSz="914400" rtl="0" eaLnBrk="1" latinLnBrk="0" hangingPunct="1">
      <a:defRPr kumimoji="1" sz="2000" kern="1200">
        <a:solidFill>
          <a:schemeClr val="tx1"/>
        </a:solidFill>
        <a:latin typeface="Tahoma" panose="020B0604030504040204" pitchFamily="34" charset="0"/>
        <a:ea typeface="+mn-ea"/>
        <a:cs typeface="Arial" panose="020B0604020202020204" pitchFamily="34" charset="0"/>
      </a:defRPr>
    </a:lvl7pPr>
    <a:lvl8pPr marL="3200400" algn="l" defTabSz="914400" rtl="0" eaLnBrk="1" latinLnBrk="0" hangingPunct="1">
      <a:defRPr kumimoji="1" sz="2000" kern="1200">
        <a:solidFill>
          <a:schemeClr val="tx1"/>
        </a:solidFill>
        <a:latin typeface="Tahoma" panose="020B0604030504040204" pitchFamily="34" charset="0"/>
        <a:ea typeface="+mn-ea"/>
        <a:cs typeface="Arial" panose="020B0604020202020204" pitchFamily="34" charset="0"/>
      </a:defRPr>
    </a:lvl8pPr>
    <a:lvl9pPr marL="3657600" algn="l" defTabSz="914400" rtl="0" eaLnBrk="1" latinLnBrk="0" hangingPunct="1">
      <a:defRPr kumimoji="1" sz="2000" kern="1200">
        <a:solidFill>
          <a:schemeClr val="tx1"/>
        </a:solidFill>
        <a:latin typeface="Tahom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10">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00"/>
    <a:srgbClr val="FF9900"/>
    <a:srgbClr val="FFFFFF"/>
    <a:srgbClr val="FFFF99"/>
    <a:srgbClr val="FFFF00"/>
    <a:srgbClr val="FFCC66"/>
    <a:srgbClr val="00CCF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665" autoAdjust="0"/>
    <p:restoredTop sz="94707" autoAdjust="0"/>
  </p:normalViewPr>
  <p:slideViewPr>
    <p:cSldViewPr snapToGrid="0">
      <p:cViewPr varScale="1">
        <p:scale>
          <a:sx n="80" d="100"/>
          <a:sy n="80" d="100"/>
        </p:scale>
        <p:origin x="1675" y="48"/>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8" d="100"/>
          <a:sy n="58" d="100"/>
        </p:scale>
        <p:origin x="-1770" y="-66"/>
      </p:cViewPr>
      <p:guideLst>
        <p:guide orient="horz" pos="3110"/>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0" y="0"/>
            <a:ext cx="2944813"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spcBef>
                <a:spcPct val="0"/>
              </a:spcBef>
              <a:buClrTx/>
              <a:buSzTx/>
              <a:buFontTx/>
              <a:buNone/>
              <a:defRPr kumimoji="0" sz="1200">
                <a:effectLst/>
                <a:latin typeface="Times New Roman" pitchFamily="18" charset="0"/>
                <a:cs typeface="+mn-cs"/>
              </a:defRPr>
            </a:lvl1pPr>
          </a:lstStyle>
          <a:p>
            <a:pPr>
              <a:defRPr/>
            </a:pPr>
            <a:endParaRPr lang="pl-PL"/>
          </a:p>
        </p:txBody>
      </p:sp>
      <p:sp>
        <p:nvSpPr>
          <p:cNvPr id="58371" name="Rectangle 3"/>
          <p:cNvSpPr>
            <a:spLocks noGrp="1" noChangeArrowheads="1"/>
          </p:cNvSpPr>
          <p:nvPr>
            <p:ph type="dt" sz="quarter" idx="1"/>
          </p:nvPr>
        </p:nvSpPr>
        <p:spPr bwMode="auto">
          <a:xfrm>
            <a:off x="3852863" y="0"/>
            <a:ext cx="2944812"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spcBef>
                <a:spcPct val="0"/>
              </a:spcBef>
              <a:buClrTx/>
              <a:buSzTx/>
              <a:buFontTx/>
              <a:buNone/>
              <a:defRPr kumimoji="0" sz="1200">
                <a:effectLst/>
                <a:latin typeface="Times New Roman" pitchFamily="18" charset="0"/>
                <a:cs typeface="+mn-cs"/>
              </a:defRPr>
            </a:lvl1pPr>
          </a:lstStyle>
          <a:p>
            <a:pPr>
              <a:defRPr/>
            </a:pPr>
            <a:endParaRPr lang="pl-PL"/>
          </a:p>
        </p:txBody>
      </p:sp>
      <p:sp>
        <p:nvSpPr>
          <p:cNvPr id="58372" name="Rectangle 4"/>
          <p:cNvSpPr>
            <a:spLocks noGrp="1" noChangeArrowheads="1"/>
          </p:cNvSpPr>
          <p:nvPr>
            <p:ph type="ftr" sz="quarter" idx="2"/>
          </p:nvPr>
        </p:nvSpPr>
        <p:spPr bwMode="auto">
          <a:xfrm>
            <a:off x="0" y="9380538"/>
            <a:ext cx="2944813"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spcBef>
                <a:spcPct val="0"/>
              </a:spcBef>
              <a:buClrTx/>
              <a:buSzTx/>
              <a:buFontTx/>
              <a:buNone/>
              <a:defRPr kumimoji="0" sz="1200">
                <a:effectLst/>
                <a:latin typeface="Times New Roman" pitchFamily="18" charset="0"/>
                <a:cs typeface="+mn-cs"/>
              </a:defRPr>
            </a:lvl1pPr>
          </a:lstStyle>
          <a:p>
            <a:pPr>
              <a:defRPr/>
            </a:pPr>
            <a:endParaRPr lang="pl-PL"/>
          </a:p>
        </p:txBody>
      </p:sp>
      <p:sp>
        <p:nvSpPr>
          <p:cNvPr id="58373" name="Rectangle 5"/>
          <p:cNvSpPr>
            <a:spLocks noGrp="1" noChangeArrowheads="1"/>
          </p:cNvSpPr>
          <p:nvPr>
            <p:ph type="sldNum" sz="quarter" idx="3"/>
          </p:nvPr>
        </p:nvSpPr>
        <p:spPr bwMode="auto">
          <a:xfrm>
            <a:off x="3852863" y="9380538"/>
            <a:ext cx="2944812"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kumimoji="0" sz="1200">
                <a:latin typeface="Times New Roman" panose="02020603050405020304" pitchFamily="18" charset="0"/>
              </a:defRPr>
            </a:lvl1pPr>
          </a:lstStyle>
          <a:p>
            <a:pPr>
              <a:defRPr/>
            </a:pPr>
            <a:fld id="{7C49A235-4F42-4C93-82ED-723878E05D70}" type="slidenum">
              <a:rPr lang="pl-PL" altLang="pl-PL"/>
              <a:pPr>
                <a:defRPr/>
              </a:pPr>
              <a:t>‹#›</a:t>
            </a:fld>
            <a:endParaRPr lang="pl-PL" altLang="pl-PL"/>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44813"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spcBef>
                <a:spcPct val="0"/>
              </a:spcBef>
              <a:buClrTx/>
              <a:buSzTx/>
              <a:buFontTx/>
              <a:buNone/>
              <a:defRPr kumimoji="0" sz="1200">
                <a:effectLst/>
                <a:latin typeface="Times New Roman" pitchFamily="18" charset="0"/>
                <a:cs typeface="+mn-cs"/>
              </a:defRPr>
            </a:lvl1pPr>
          </a:lstStyle>
          <a:p>
            <a:pPr>
              <a:defRPr/>
            </a:pPr>
            <a:endParaRPr lang="pl-PL"/>
          </a:p>
        </p:txBody>
      </p:sp>
      <p:sp>
        <p:nvSpPr>
          <p:cNvPr id="6147" name="Rectangle 3"/>
          <p:cNvSpPr>
            <a:spLocks noGrp="1" noChangeArrowheads="1"/>
          </p:cNvSpPr>
          <p:nvPr>
            <p:ph type="dt" idx="1"/>
          </p:nvPr>
        </p:nvSpPr>
        <p:spPr bwMode="auto">
          <a:xfrm>
            <a:off x="3852863" y="0"/>
            <a:ext cx="2944812"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spcBef>
                <a:spcPct val="0"/>
              </a:spcBef>
              <a:buClrTx/>
              <a:buSzTx/>
              <a:buFontTx/>
              <a:buNone/>
              <a:defRPr kumimoji="0" sz="1200">
                <a:effectLst/>
                <a:latin typeface="Times New Roman" pitchFamily="18" charset="0"/>
                <a:cs typeface="+mn-cs"/>
              </a:defRPr>
            </a:lvl1pPr>
          </a:lstStyle>
          <a:p>
            <a:pPr>
              <a:defRPr/>
            </a:pPr>
            <a:endParaRPr lang="pl-PL"/>
          </a:p>
        </p:txBody>
      </p:sp>
      <p:sp>
        <p:nvSpPr>
          <p:cNvPr id="3076" name="Rectangle 4"/>
          <p:cNvSpPr>
            <a:spLocks noGrp="1" noRot="1" noChangeAspect="1" noChangeArrowheads="1" noTextEdit="1"/>
          </p:cNvSpPr>
          <p:nvPr>
            <p:ph type="sldImg" idx="2"/>
          </p:nvPr>
        </p:nvSpPr>
        <p:spPr bwMode="auto">
          <a:xfrm>
            <a:off x="931863" y="741363"/>
            <a:ext cx="4935537" cy="37020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9" name="Rectangle 5"/>
          <p:cNvSpPr>
            <a:spLocks noGrp="1" noChangeArrowheads="1"/>
          </p:cNvSpPr>
          <p:nvPr>
            <p:ph type="body" sz="quarter" idx="3"/>
          </p:nvPr>
        </p:nvSpPr>
        <p:spPr bwMode="auto">
          <a:xfrm>
            <a:off x="906463" y="4691063"/>
            <a:ext cx="4984750" cy="44418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pl-PL" noProof="0" smtClean="0"/>
              <a:t>Kliknij, aby edytować style wzorca tekstu</a:t>
            </a:r>
          </a:p>
          <a:p>
            <a:pPr lvl="1"/>
            <a:r>
              <a:rPr lang="pl-PL" noProof="0" smtClean="0"/>
              <a:t>Drugi poziom</a:t>
            </a:r>
          </a:p>
          <a:p>
            <a:pPr lvl="2"/>
            <a:r>
              <a:rPr lang="pl-PL" noProof="0" smtClean="0"/>
              <a:t>Trzeci poziom</a:t>
            </a:r>
          </a:p>
          <a:p>
            <a:pPr lvl="3"/>
            <a:r>
              <a:rPr lang="pl-PL" noProof="0" smtClean="0"/>
              <a:t>Czwarty poziom</a:t>
            </a:r>
          </a:p>
          <a:p>
            <a:pPr lvl="4"/>
            <a:r>
              <a:rPr lang="pl-PL" noProof="0" smtClean="0"/>
              <a:t>Piąty poziom</a:t>
            </a:r>
          </a:p>
        </p:txBody>
      </p:sp>
      <p:sp>
        <p:nvSpPr>
          <p:cNvPr id="6150" name="Rectangle 6"/>
          <p:cNvSpPr>
            <a:spLocks noGrp="1" noChangeArrowheads="1"/>
          </p:cNvSpPr>
          <p:nvPr>
            <p:ph type="ftr" sz="quarter" idx="4"/>
          </p:nvPr>
        </p:nvSpPr>
        <p:spPr bwMode="auto">
          <a:xfrm>
            <a:off x="0" y="9380538"/>
            <a:ext cx="2944813"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spcBef>
                <a:spcPct val="0"/>
              </a:spcBef>
              <a:buClrTx/>
              <a:buSzTx/>
              <a:buFontTx/>
              <a:buNone/>
              <a:defRPr kumimoji="0" sz="1200">
                <a:effectLst/>
                <a:latin typeface="Times New Roman" pitchFamily="18" charset="0"/>
                <a:cs typeface="+mn-cs"/>
              </a:defRPr>
            </a:lvl1pPr>
          </a:lstStyle>
          <a:p>
            <a:pPr>
              <a:defRPr/>
            </a:pPr>
            <a:endParaRPr lang="pl-PL"/>
          </a:p>
        </p:txBody>
      </p:sp>
      <p:sp>
        <p:nvSpPr>
          <p:cNvPr id="6151" name="Rectangle 7"/>
          <p:cNvSpPr>
            <a:spLocks noGrp="1" noChangeArrowheads="1"/>
          </p:cNvSpPr>
          <p:nvPr>
            <p:ph type="sldNum" sz="quarter" idx="5"/>
          </p:nvPr>
        </p:nvSpPr>
        <p:spPr bwMode="auto">
          <a:xfrm>
            <a:off x="3852863" y="9380538"/>
            <a:ext cx="2944812"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kumimoji="0" sz="1200">
                <a:latin typeface="Times New Roman" panose="02020603050405020304" pitchFamily="18" charset="0"/>
              </a:defRPr>
            </a:lvl1pPr>
          </a:lstStyle>
          <a:p>
            <a:pPr>
              <a:defRPr/>
            </a:pPr>
            <a:fld id="{7A66B39F-54F1-4D43-90E0-DFC61AF663D5}" type="slidenum">
              <a:rPr lang="pl-PL" altLang="pl-PL"/>
              <a:pPr>
                <a:defRPr/>
              </a:pPr>
              <a:t>‹#›</a:t>
            </a:fld>
            <a:endParaRPr lang="pl-PL" altLang="pl-PL"/>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pic>
        <p:nvPicPr>
          <p:cNvPr id="4"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457200"/>
            <a:ext cx="917575" cy="128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Line 8"/>
          <p:cNvSpPr>
            <a:spLocks noChangeShapeType="1"/>
          </p:cNvSpPr>
          <p:nvPr/>
        </p:nvSpPr>
        <p:spPr bwMode="auto">
          <a:xfrm>
            <a:off x="1828800" y="914400"/>
            <a:ext cx="6553200" cy="0"/>
          </a:xfrm>
          <a:prstGeom prst="line">
            <a:avLst/>
          </a:prstGeom>
          <a:noFill/>
          <a:ln w="9525">
            <a:solidFill>
              <a:srgbClr val="000000"/>
            </a:solidFill>
            <a:round/>
            <a:headEnd type="none" w="sm" len="sm"/>
            <a:tailEnd type="none" w="sm" len="sm"/>
          </a:ln>
          <a:effectLst/>
        </p:spPr>
        <p:txBody>
          <a:bodyPr/>
          <a:lstStyle/>
          <a:p>
            <a:pPr algn="ctr">
              <a:spcBef>
                <a:spcPct val="20000"/>
              </a:spcBef>
              <a:buClr>
                <a:schemeClr val="tx1"/>
              </a:buClr>
              <a:buSzPct val="75000"/>
              <a:buFont typeface="Symbol" pitchFamily="18" charset="2"/>
              <a:buChar char="Þ"/>
              <a:defRPr/>
            </a:pPr>
            <a:endParaRPr lang="pl-PL">
              <a:effectLst>
                <a:outerShdw blurRad="38100" dist="38100" dir="2700000" algn="tl">
                  <a:srgbClr val="000000">
                    <a:alpha val="43137"/>
                  </a:srgbClr>
                </a:outerShdw>
              </a:effectLst>
              <a:cs typeface="+mn-cs"/>
            </a:endParaRPr>
          </a:p>
        </p:txBody>
      </p:sp>
      <p:sp>
        <p:nvSpPr>
          <p:cNvPr id="6" name="Line 9"/>
          <p:cNvSpPr>
            <a:spLocks noChangeShapeType="1"/>
          </p:cNvSpPr>
          <p:nvPr/>
        </p:nvSpPr>
        <p:spPr bwMode="auto">
          <a:xfrm>
            <a:off x="1828800" y="990600"/>
            <a:ext cx="6553200" cy="0"/>
          </a:xfrm>
          <a:prstGeom prst="line">
            <a:avLst/>
          </a:prstGeom>
          <a:noFill/>
          <a:ln w="50800">
            <a:solidFill>
              <a:srgbClr val="FF0000"/>
            </a:solidFill>
            <a:round/>
            <a:headEnd type="none" w="sm" len="sm"/>
            <a:tailEnd type="none" w="sm" len="sm"/>
          </a:ln>
          <a:effectLst/>
        </p:spPr>
        <p:txBody>
          <a:bodyPr/>
          <a:lstStyle/>
          <a:p>
            <a:pPr algn="ctr">
              <a:spcBef>
                <a:spcPct val="20000"/>
              </a:spcBef>
              <a:buClr>
                <a:schemeClr val="tx1"/>
              </a:buClr>
              <a:buSzPct val="75000"/>
              <a:buFont typeface="Symbol" pitchFamily="18" charset="2"/>
              <a:buChar char="Þ"/>
              <a:defRPr/>
            </a:pPr>
            <a:endParaRPr lang="pl-PL">
              <a:effectLst>
                <a:outerShdw blurRad="38100" dist="38100" dir="2700000" algn="tl">
                  <a:srgbClr val="000000">
                    <a:alpha val="43137"/>
                  </a:srgbClr>
                </a:outerShdw>
              </a:effectLst>
              <a:cs typeface="+mn-cs"/>
            </a:endParaRPr>
          </a:p>
        </p:txBody>
      </p:sp>
      <p:sp>
        <p:nvSpPr>
          <p:cNvPr id="7" name="Text Box 10"/>
          <p:cNvSpPr txBox="1">
            <a:spLocks noChangeArrowheads="1"/>
          </p:cNvSpPr>
          <p:nvPr/>
        </p:nvSpPr>
        <p:spPr bwMode="auto">
          <a:xfrm>
            <a:off x="2133600" y="304800"/>
            <a:ext cx="5767388" cy="284163"/>
          </a:xfrm>
          <a:prstGeom prst="rect">
            <a:avLst/>
          </a:prstGeom>
          <a:noFill/>
          <a:ln w="9525">
            <a:noFill/>
            <a:miter lim="800000"/>
            <a:headEnd/>
            <a:tailEnd/>
          </a:ln>
        </p:spPr>
        <p:txBody>
          <a:bodyPr lIns="18000" tIns="0" rIns="18000" bIns="0"/>
          <a:lstStyle/>
          <a:p>
            <a:pPr algn="ctr">
              <a:defRPr/>
            </a:pPr>
            <a:r>
              <a:rPr lang="pl-PL" b="1">
                <a:solidFill>
                  <a:schemeClr val="tx2"/>
                </a:solidFill>
                <a:effectLst>
                  <a:outerShdw blurRad="38100" dist="38100" dir="2700000" algn="tl">
                    <a:srgbClr val="000000"/>
                  </a:outerShdw>
                </a:effectLst>
                <a:latin typeface="Times New Roman" pitchFamily="18" charset="0"/>
                <a:cs typeface="+mn-cs"/>
              </a:rPr>
              <a:t>Biuro Bezpieczeństwa Łączności i Informatyki</a:t>
            </a:r>
          </a:p>
          <a:p>
            <a:pPr algn="ctr">
              <a:defRPr/>
            </a:pPr>
            <a:r>
              <a:rPr lang="pl-PL" sz="1600" b="1">
                <a:solidFill>
                  <a:schemeClr val="tx2"/>
                </a:solidFill>
                <a:effectLst>
                  <a:outerShdw blurRad="38100" dist="38100" dir="2700000" algn="tl">
                    <a:srgbClr val="000000"/>
                  </a:outerShdw>
                </a:effectLst>
                <a:latin typeface="Times New Roman" pitchFamily="18" charset="0"/>
                <a:cs typeface="+mn-cs"/>
              </a:rPr>
              <a:t> Urząd Ochrony Państwa </a:t>
            </a:r>
          </a:p>
        </p:txBody>
      </p:sp>
      <p:sp>
        <p:nvSpPr>
          <p:cNvPr id="84994" name="Rectangle 2"/>
          <p:cNvSpPr>
            <a:spLocks noGrp="1" noChangeArrowheads="1"/>
          </p:cNvSpPr>
          <p:nvPr>
            <p:ph type="ctrTitle"/>
          </p:nvPr>
        </p:nvSpPr>
        <p:spPr>
          <a:xfrm>
            <a:off x="685800" y="2057400"/>
            <a:ext cx="7772400" cy="1219200"/>
          </a:xfrm>
        </p:spPr>
        <p:txBody>
          <a:bodyPr anchor="b"/>
          <a:lstStyle>
            <a:lvl1pPr>
              <a:defRPr sz="1700"/>
            </a:lvl1pPr>
          </a:lstStyle>
          <a:p>
            <a:r>
              <a:rPr lang="pl-PL"/>
              <a:t>Kliknij, aby edytować styl tytułu z Wzorca</a:t>
            </a:r>
          </a:p>
        </p:txBody>
      </p:sp>
      <p:sp>
        <p:nvSpPr>
          <p:cNvPr id="84995" name="Rectangle 3"/>
          <p:cNvSpPr>
            <a:spLocks noGrp="1" noChangeArrowheads="1"/>
          </p:cNvSpPr>
          <p:nvPr>
            <p:ph type="subTitle" idx="1"/>
          </p:nvPr>
        </p:nvSpPr>
        <p:spPr>
          <a:xfrm>
            <a:off x="1447800" y="3886200"/>
            <a:ext cx="6400800" cy="1752600"/>
          </a:xfrm>
        </p:spPr>
        <p:txBody>
          <a:bodyPr/>
          <a:lstStyle>
            <a:lvl1pPr marL="0" indent="0" algn="ctr">
              <a:buFont typeface="Wingdings" pitchFamily="2" charset="2"/>
              <a:buNone/>
              <a:defRPr/>
            </a:lvl1pPr>
          </a:lstStyle>
          <a:p>
            <a:r>
              <a:rPr lang="pl-PL"/>
              <a:t>Kliknij, aby edytować styl podtytułu z Wzorca</a:t>
            </a:r>
          </a:p>
        </p:txBody>
      </p:sp>
      <p:sp>
        <p:nvSpPr>
          <p:cNvPr id="8" name="Rectangle 4"/>
          <p:cNvSpPr>
            <a:spLocks noGrp="1" noChangeArrowheads="1"/>
          </p:cNvSpPr>
          <p:nvPr>
            <p:ph type="dt" sz="half" idx="10"/>
          </p:nvPr>
        </p:nvSpPr>
        <p:spPr>
          <a:xfrm>
            <a:off x="685800" y="6248400"/>
            <a:ext cx="1905000" cy="457200"/>
          </a:xfrm>
        </p:spPr>
        <p:txBody>
          <a:bodyPr/>
          <a:lstStyle>
            <a:lvl1pPr>
              <a:defRPr sz="1400" i="0">
                <a:solidFill>
                  <a:srgbClr val="CCECFF"/>
                </a:solidFill>
                <a:latin typeface="+mn-lt"/>
              </a:defRPr>
            </a:lvl1pPr>
          </a:lstStyle>
          <a:p>
            <a:pPr>
              <a:defRPr/>
            </a:pPr>
            <a:fld id="{EB53CB04-F022-4ADB-BE3A-0F06F52E9599}" type="datetime1">
              <a:rPr lang="pl-PL"/>
              <a:pPr>
                <a:defRPr/>
              </a:pPr>
              <a:t>16.01.2026</a:t>
            </a:fld>
            <a:endParaRPr lang="en-US"/>
          </a:p>
        </p:txBody>
      </p:sp>
      <p:sp>
        <p:nvSpPr>
          <p:cNvPr id="9" name="Rectangle 5"/>
          <p:cNvSpPr>
            <a:spLocks noGrp="1" noChangeArrowheads="1"/>
          </p:cNvSpPr>
          <p:nvPr>
            <p:ph type="ftr" sz="quarter" idx="11"/>
          </p:nvPr>
        </p:nvSpPr>
        <p:spPr>
          <a:xfrm>
            <a:off x="3124200" y="6248400"/>
            <a:ext cx="2895600" cy="457200"/>
          </a:xfrm>
        </p:spPr>
        <p:txBody>
          <a:bodyPr/>
          <a:lstStyle>
            <a:lvl1pPr>
              <a:spcBef>
                <a:spcPct val="50000"/>
              </a:spcBef>
              <a:buClrTx/>
              <a:buSzTx/>
              <a:buFontTx/>
              <a:buNone/>
              <a:defRPr kumimoji="0" u="none">
                <a:solidFill>
                  <a:srgbClr val="CCECFF"/>
                </a:solidFill>
                <a:effectLst/>
                <a:latin typeface="+mn-lt"/>
              </a:defRPr>
            </a:lvl1pPr>
          </a:lstStyle>
          <a:p>
            <a:pPr>
              <a:defRPr/>
            </a:pPr>
            <a:endParaRPr lang="en-US"/>
          </a:p>
        </p:txBody>
      </p:sp>
      <p:sp>
        <p:nvSpPr>
          <p:cNvPr id="10" name="Rectangle 6"/>
          <p:cNvSpPr>
            <a:spLocks noGrp="1" noChangeArrowheads="1"/>
          </p:cNvSpPr>
          <p:nvPr>
            <p:ph type="sldNum" sz="quarter" idx="12"/>
          </p:nvPr>
        </p:nvSpPr>
        <p:spPr>
          <a:xfrm>
            <a:off x="6553200" y="6248400"/>
            <a:ext cx="1905000" cy="457200"/>
          </a:xfrm>
        </p:spPr>
        <p:txBody>
          <a:bodyPr/>
          <a:lstStyle>
            <a:lvl1pPr>
              <a:defRPr>
                <a:solidFill>
                  <a:srgbClr val="CCECFF"/>
                </a:solidFill>
              </a:defRPr>
            </a:lvl1pPr>
          </a:lstStyle>
          <a:p>
            <a:pPr>
              <a:defRPr/>
            </a:pPr>
            <a:fld id="{F88735F7-6CDB-4B48-8A36-64EFBE18463B}" type="slidenum">
              <a:rPr lang="en-US" altLang="pl-PL"/>
              <a:pPr>
                <a:defRPr/>
              </a:pPr>
              <a:t>‹#›</a:t>
            </a:fld>
            <a:endParaRPr lang="en-US" altLang="pl-PL"/>
          </a:p>
        </p:txBody>
      </p:sp>
    </p:spTree>
    <p:extLst>
      <p:ext uri="{BB962C8B-B14F-4D97-AF65-F5344CB8AC3E}">
        <p14:creationId xmlns:p14="http://schemas.microsoft.com/office/powerpoint/2010/main" val="3099168230"/>
      </p:ext>
    </p:extLst>
  </p:cSld>
  <p:clrMapOvr>
    <a:masterClrMapping/>
  </p:clrMapOvr>
  <p:transition spd="med">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Rectangle 3"/>
          <p:cNvSpPr>
            <a:spLocks noGrp="1" noChangeArrowheads="1"/>
          </p:cNvSpPr>
          <p:nvPr>
            <p:ph type="dt" sz="half" idx="10"/>
          </p:nvPr>
        </p:nvSpPr>
        <p:spPr>
          <a:ln/>
        </p:spPr>
        <p:txBody>
          <a:bodyPr/>
          <a:lstStyle>
            <a:lvl1pPr>
              <a:defRPr/>
            </a:lvl1pPr>
          </a:lstStyle>
          <a:p>
            <a:pPr>
              <a:defRPr/>
            </a:pPr>
            <a:fld id="{4942BEBA-9889-452F-847F-7898B02A5EAF}" type="datetime1">
              <a:rPr lang="pl-PL"/>
              <a:pPr>
                <a:defRPr/>
              </a:pPr>
              <a:t>16.01.2026</a:t>
            </a:fld>
            <a:endParaRPr lang="en-US"/>
          </a:p>
        </p:txBody>
      </p:sp>
      <p:sp>
        <p:nvSpPr>
          <p:cNvPr id="5" name="Rectangle 4"/>
          <p:cNvSpPr>
            <a:spLocks noGrp="1" noChangeArrowheads="1"/>
          </p:cNvSpPr>
          <p:nvPr>
            <p:ph type="sldNum" sz="quarter" idx="11"/>
          </p:nvPr>
        </p:nvSpPr>
        <p:spPr>
          <a:ln/>
        </p:spPr>
        <p:txBody>
          <a:bodyPr/>
          <a:lstStyle>
            <a:lvl1pPr>
              <a:defRPr/>
            </a:lvl1pPr>
          </a:lstStyle>
          <a:p>
            <a:pPr>
              <a:defRPr/>
            </a:pPr>
            <a:fld id="{2CB53DAE-7497-468B-A2B8-39B56F8981AA}" type="slidenum">
              <a:rPr lang="en-US" altLang="pl-PL"/>
              <a:pPr>
                <a:defRPr/>
              </a:pPr>
              <a:t>‹#›</a:t>
            </a:fld>
            <a:endParaRPr lang="en-US" altLang="pl-PL"/>
          </a:p>
        </p:txBody>
      </p:sp>
      <p:sp>
        <p:nvSpPr>
          <p:cNvPr id="6" name="Rectangle 7"/>
          <p:cNvSpPr>
            <a:spLocks noGrp="1" noChangeArrowheads="1"/>
          </p:cNvSpPr>
          <p:nvPr>
            <p:ph type="ftr" sz="quarter" idx="12"/>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415226473"/>
      </p:ext>
    </p:extLst>
  </p:cSld>
  <p:clrMapOvr>
    <a:masterClrMapping/>
  </p:clrMapOvr>
  <p:transition spd="med">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800850" y="1073150"/>
            <a:ext cx="2114550" cy="4921250"/>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1073150"/>
            <a:ext cx="6191250" cy="4921250"/>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Rectangle 3"/>
          <p:cNvSpPr>
            <a:spLocks noGrp="1" noChangeArrowheads="1"/>
          </p:cNvSpPr>
          <p:nvPr>
            <p:ph type="dt" sz="half" idx="10"/>
          </p:nvPr>
        </p:nvSpPr>
        <p:spPr>
          <a:ln/>
        </p:spPr>
        <p:txBody>
          <a:bodyPr/>
          <a:lstStyle>
            <a:lvl1pPr>
              <a:defRPr/>
            </a:lvl1pPr>
          </a:lstStyle>
          <a:p>
            <a:pPr>
              <a:defRPr/>
            </a:pPr>
            <a:fld id="{2DB16052-D66B-4143-9539-2B5CAA782B4C}" type="datetime1">
              <a:rPr lang="pl-PL"/>
              <a:pPr>
                <a:defRPr/>
              </a:pPr>
              <a:t>16.01.2026</a:t>
            </a:fld>
            <a:endParaRPr lang="en-US"/>
          </a:p>
        </p:txBody>
      </p:sp>
      <p:sp>
        <p:nvSpPr>
          <p:cNvPr id="5" name="Rectangle 4"/>
          <p:cNvSpPr>
            <a:spLocks noGrp="1" noChangeArrowheads="1"/>
          </p:cNvSpPr>
          <p:nvPr>
            <p:ph type="sldNum" sz="quarter" idx="11"/>
          </p:nvPr>
        </p:nvSpPr>
        <p:spPr>
          <a:ln/>
        </p:spPr>
        <p:txBody>
          <a:bodyPr/>
          <a:lstStyle>
            <a:lvl1pPr>
              <a:defRPr/>
            </a:lvl1pPr>
          </a:lstStyle>
          <a:p>
            <a:pPr>
              <a:defRPr/>
            </a:pPr>
            <a:fld id="{638902D7-0F97-480D-9417-A72F097C54C1}" type="slidenum">
              <a:rPr lang="en-US" altLang="pl-PL"/>
              <a:pPr>
                <a:defRPr/>
              </a:pPr>
              <a:t>‹#›</a:t>
            </a:fld>
            <a:endParaRPr lang="en-US" altLang="pl-PL"/>
          </a:p>
        </p:txBody>
      </p:sp>
      <p:sp>
        <p:nvSpPr>
          <p:cNvPr id="6" name="Rectangle 7"/>
          <p:cNvSpPr>
            <a:spLocks noGrp="1" noChangeArrowheads="1"/>
          </p:cNvSpPr>
          <p:nvPr>
            <p:ph type="ftr" sz="quarter" idx="12"/>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2294985976"/>
      </p:ext>
    </p:extLst>
  </p:cSld>
  <p:clrMapOvr>
    <a:masterClrMapping/>
  </p:clrMapOvr>
  <p:transition spd="med">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Rectangle 3"/>
          <p:cNvSpPr>
            <a:spLocks noGrp="1" noChangeArrowheads="1"/>
          </p:cNvSpPr>
          <p:nvPr>
            <p:ph type="dt" sz="half" idx="10"/>
          </p:nvPr>
        </p:nvSpPr>
        <p:spPr>
          <a:ln/>
        </p:spPr>
        <p:txBody>
          <a:bodyPr/>
          <a:lstStyle>
            <a:lvl1pPr>
              <a:defRPr/>
            </a:lvl1pPr>
          </a:lstStyle>
          <a:p>
            <a:pPr>
              <a:defRPr/>
            </a:pPr>
            <a:fld id="{0793082F-C015-46F9-B2BB-0045E7C8C19D}" type="datetime1">
              <a:rPr lang="pl-PL"/>
              <a:pPr>
                <a:defRPr/>
              </a:pPr>
              <a:t>16.01.2026</a:t>
            </a:fld>
            <a:endParaRPr lang="en-US"/>
          </a:p>
        </p:txBody>
      </p:sp>
      <p:sp>
        <p:nvSpPr>
          <p:cNvPr id="5" name="Rectangle 4"/>
          <p:cNvSpPr>
            <a:spLocks noGrp="1" noChangeArrowheads="1"/>
          </p:cNvSpPr>
          <p:nvPr>
            <p:ph type="sldNum" sz="quarter" idx="11"/>
          </p:nvPr>
        </p:nvSpPr>
        <p:spPr>
          <a:ln/>
        </p:spPr>
        <p:txBody>
          <a:bodyPr/>
          <a:lstStyle>
            <a:lvl1pPr>
              <a:defRPr/>
            </a:lvl1pPr>
          </a:lstStyle>
          <a:p>
            <a:pPr>
              <a:defRPr/>
            </a:pPr>
            <a:fld id="{4BD7FA8B-075C-42D9-998A-354410594170}" type="slidenum">
              <a:rPr lang="en-US" altLang="pl-PL"/>
              <a:pPr>
                <a:defRPr/>
              </a:pPr>
              <a:t>‹#›</a:t>
            </a:fld>
            <a:endParaRPr lang="en-US" altLang="pl-PL"/>
          </a:p>
        </p:txBody>
      </p:sp>
      <p:sp>
        <p:nvSpPr>
          <p:cNvPr id="6" name="Rectangle 7"/>
          <p:cNvSpPr>
            <a:spLocks noGrp="1" noChangeArrowheads="1"/>
          </p:cNvSpPr>
          <p:nvPr>
            <p:ph type="ftr" sz="quarter" idx="12"/>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2188252275"/>
      </p:ext>
    </p:extLst>
  </p:cSld>
  <p:clrMapOvr>
    <a:masterClrMapping/>
  </p:clrMapOvr>
  <p:transition spd="med">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l-PL" smtClean="0"/>
              <a:t>Kliknij, aby edytować style wzorca tekstu</a:t>
            </a:r>
          </a:p>
        </p:txBody>
      </p:sp>
      <p:sp>
        <p:nvSpPr>
          <p:cNvPr id="4" name="Rectangle 3"/>
          <p:cNvSpPr>
            <a:spLocks noGrp="1" noChangeArrowheads="1"/>
          </p:cNvSpPr>
          <p:nvPr>
            <p:ph type="dt" sz="half" idx="10"/>
          </p:nvPr>
        </p:nvSpPr>
        <p:spPr>
          <a:ln/>
        </p:spPr>
        <p:txBody>
          <a:bodyPr/>
          <a:lstStyle>
            <a:lvl1pPr>
              <a:defRPr/>
            </a:lvl1pPr>
          </a:lstStyle>
          <a:p>
            <a:pPr>
              <a:defRPr/>
            </a:pPr>
            <a:fld id="{3A7766A5-D2AB-403C-8BE2-3FF0A367B6B5}" type="datetime1">
              <a:rPr lang="pl-PL"/>
              <a:pPr>
                <a:defRPr/>
              </a:pPr>
              <a:t>16.01.2026</a:t>
            </a:fld>
            <a:endParaRPr lang="en-US"/>
          </a:p>
        </p:txBody>
      </p:sp>
      <p:sp>
        <p:nvSpPr>
          <p:cNvPr id="5" name="Rectangle 4"/>
          <p:cNvSpPr>
            <a:spLocks noGrp="1" noChangeArrowheads="1"/>
          </p:cNvSpPr>
          <p:nvPr>
            <p:ph type="sldNum" sz="quarter" idx="11"/>
          </p:nvPr>
        </p:nvSpPr>
        <p:spPr>
          <a:ln/>
        </p:spPr>
        <p:txBody>
          <a:bodyPr/>
          <a:lstStyle>
            <a:lvl1pPr>
              <a:defRPr/>
            </a:lvl1pPr>
          </a:lstStyle>
          <a:p>
            <a:pPr>
              <a:defRPr/>
            </a:pPr>
            <a:fld id="{5DCDC81C-39A9-4BC5-96C9-A6CCCB9C2DBA}" type="slidenum">
              <a:rPr lang="en-US" altLang="pl-PL"/>
              <a:pPr>
                <a:defRPr/>
              </a:pPr>
              <a:t>‹#›</a:t>
            </a:fld>
            <a:endParaRPr lang="en-US" altLang="pl-PL"/>
          </a:p>
        </p:txBody>
      </p:sp>
      <p:sp>
        <p:nvSpPr>
          <p:cNvPr id="6" name="Rectangle 7"/>
          <p:cNvSpPr>
            <a:spLocks noGrp="1" noChangeArrowheads="1"/>
          </p:cNvSpPr>
          <p:nvPr>
            <p:ph type="ftr" sz="quarter" idx="12"/>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622867554"/>
      </p:ext>
    </p:extLst>
  </p:cSld>
  <p:clrMapOvr>
    <a:masterClrMapping/>
  </p:clrMapOvr>
  <p:transition spd="med">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2438400"/>
            <a:ext cx="4152900" cy="355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762500" y="2438400"/>
            <a:ext cx="4152900" cy="355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Rectangle 3"/>
          <p:cNvSpPr>
            <a:spLocks noGrp="1" noChangeArrowheads="1"/>
          </p:cNvSpPr>
          <p:nvPr>
            <p:ph type="dt" sz="half" idx="10"/>
          </p:nvPr>
        </p:nvSpPr>
        <p:spPr>
          <a:ln/>
        </p:spPr>
        <p:txBody>
          <a:bodyPr/>
          <a:lstStyle>
            <a:lvl1pPr>
              <a:defRPr/>
            </a:lvl1pPr>
          </a:lstStyle>
          <a:p>
            <a:pPr>
              <a:defRPr/>
            </a:pPr>
            <a:fld id="{2A63BBFF-2DC3-4D52-A2CA-204A56D27DE3}" type="datetime1">
              <a:rPr lang="pl-PL"/>
              <a:pPr>
                <a:defRPr/>
              </a:pPr>
              <a:t>16.01.2026</a:t>
            </a:fld>
            <a:endParaRPr lang="en-US"/>
          </a:p>
        </p:txBody>
      </p:sp>
      <p:sp>
        <p:nvSpPr>
          <p:cNvPr id="6" name="Rectangle 4"/>
          <p:cNvSpPr>
            <a:spLocks noGrp="1" noChangeArrowheads="1"/>
          </p:cNvSpPr>
          <p:nvPr>
            <p:ph type="sldNum" sz="quarter" idx="11"/>
          </p:nvPr>
        </p:nvSpPr>
        <p:spPr>
          <a:ln/>
        </p:spPr>
        <p:txBody>
          <a:bodyPr/>
          <a:lstStyle>
            <a:lvl1pPr>
              <a:defRPr/>
            </a:lvl1pPr>
          </a:lstStyle>
          <a:p>
            <a:pPr>
              <a:defRPr/>
            </a:pPr>
            <a:fld id="{24CAAAA4-5EBC-4973-A91B-D5F1684A095A}" type="slidenum">
              <a:rPr lang="en-US" altLang="pl-PL"/>
              <a:pPr>
                <a:defRPr/>
              </a:pPr>
              <a:t>‹#›</a:t>
            </a:fld>
            <a:endParaRPr lang="en-US" altLang="pl-PL"/>
          </a:p>
        </p:txBody>
      </p:sp>
      <p:sp>
        <p:nvSpPr>
          <p:cNvPr id="7" name="Rectangle 7"/>
          <p:cNvSpPr>
            <a:spLocks noGrp="1" noChangeArrowheads="1"/>
          </p:cNvSpPr>
          <p:nvPr>
            <p:ph type="ftr" sz="quarter" idx="12"/>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3696224954"/>
      </p:ext>
    </p:extLst>
  </p:cSld>
  <p:clrMapOvr>
    <a:masterClrMapping/>
  </p:clrMapOvr>
  <p:transition spd="med">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1143000"/>
          </a:xfrm>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Rectangle 3"/>
          <p:cNvSpPr>
            <a:spLocks noGrp="1" noChangeArrowheads="1"/>
          </p:cNvSpPr>
          <p:nvPr>
            <p:ph type="dt" sz="half" idx="10"/>
          </p:nvPr>
        </p:nvSpPr>
        <p:spPr>
          <a:ln/>
        </p:spPr>
        <p:txBody>
          <a:bodyPr/>
          <a:lstStyle>
            <a:lvl1pPr>
              <a:defRPr/>
            </a:lvl1pPr>
          </a:lstStyle>
          <a:p>
            <a:pPr>
              <a:defRPr/>
            </a:pPr>
            <a:fld id="{FC83DF77-9329-4518-82A6-F3001192A0F4}" type="datetime1">
              <a:rPr lang="pl-PL"/>
              <a:pPr>
                <a:defRPr/>
              </a:pPr>
              <a:t>16.01.2026</a:t>
            </a:fld>
            <a:endParaRPr lang="en-US"/>
          </a:p>
        </p:txBody>
      </p:sp>
      <p:sp>
        <p:nvSpPr>
          <p:cNvPr id="8" name="Rectangle 4"/>
          <p:cNvSpPr>
            <a:spLocks noGrp="1" noChangeArrowheads="1"/>
          </p:cNvSpPr>
          <p:nvPr>
            <p:ph type="sldNum" sz="quarter" idx="11"/>
          </p:nvPr>
        </p:nvSpPr>
        <p:spPr>
          <a:ln/>
        </p:spPr>
        <p:txBody>
          <a:bodyPr/>
          <a:lstStyle>
            <a:lvl1pPr>
              <a:defRPr/>
            </a:lvl1pPr>
          </a:lstStyle>
          <a:p>
            <a:pPr>
              <a:defRPr/>
            </a:pPr>
            <a:fld id="{BFD18DFD-1266-42A9-B916-8D3785134135}" type="slidenum">
              <a:rPr lang="en-US" altLang="pl-PL"/>
              <a:pPr>
                <a:defRPr/>
              </a:pPr>
              <a:t>‹#›</a:t>
            </a:fld>
            <a:endParaRPr lang="en-US" altLang="pl-PL"/>
          </a:p>
        </p:txBody>
      </p:sp>
      <p:sp>
        <p:nvSpPr>
          <p:cNvPr id="9" name="Rectangle 7"/>
          <p:cNvSpPr>
            <a:spLocks noGrp="1" noChangeArrowheads="1"/>
          </p:cNvSpPr>
          <p:nvPr>
            <p:ph type="ftr" sz="quarter" idx="12"/>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2362052606"/>
      </p:ext>
    </p:extLst>
  </p:cSld>
  <p:clrMapOvr>
    <a:masterClrMapping/>
  </p:clrMapOvr>
  <p:transition spd="med">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Rectangle 3"/>
          <p:cNvSpPr>
            <a:spLocks noGrp="1" noChangeArrowheads="1"/>
          </p:cNvSpPr>
          <p:nvPr>
            <p:ph type="dt" sz="half" idx="10"/>
          </p:nvPr>
        </p:nvSpPr>
        <p:spPr>
          <a:ln/>
        </p:spPr>
        <p:txBody>
          <a:bodyPr/>
          <a:lstStyle>
            <a:lvl1pPr>
              <a:defRPr/>
            </a:lvl1pPr>
          </a:lstStyle>
          <a:p>
            <a:pPr>
              <a:defRPr/>
            </a:pPr>
            <a:fld id="{BC91ED53-7347-4C22-A7DA-B806D83733BE}" type="datetime1">
              <a:rPr lang="pl-PL"/>
              <a:pPr>
                <a:defRPr/>
              </a:pPr>
              <a:t>16.01.2026</a:t>
            </a:fld>
            <a:endParaRPr lang="en-US"/>
          </a:p>
        </p:txBody>
      </p:sp>
      <p:sp>
        <p:nvSpPr>
          <p:cNvPr id="4" name="Rectangle 4"/>
          <p:cNvSpPr>
            <a:spLocks noGrp="1" noChangeArrowheads="1"/>
          </p:cNvSpPr>
          <p:nvPr>
            <p:ph type="sldNum" sz="quarter" idx="11"/>
          </p:nvPr>
        </p:nvSpPr>
        <p:spPr>
          <a:ln/>
        </p:spPr>
        <p:txBody>
          <a:bodyPr/>
          <a:lstStyle>
            <a:lvl1pPr>
              <a:defRPr/>
            </a:lvl1pPr>
          </a:lstStyle>
          <a:p>
            <a:pPr>
              <a:defRPr/>
            </a:pPr>
            <a:fld id="{BD14FC67-AE27-46E0-A356-BC740BD10E0A}" type="slidenum">
              <a:rPr lang="en-US" altLang="pl-PL"/>
              <a:pPr>
                <a:defRPr/>
              </a:pPr>
              <a:t>‹#›</a:t>
            </a:fld>
            <a:endParaRPr lang="en-US" altLang="pl-PL"/>
          </a:p>
        </p:txBody>
      </p:sp>
      <p:sp>
        <p:nvSpPr>
          <p:cNvPr id="5" name="Rectangle 7"/>
          <p:cNvSpPr>
            <a:spLocks noGrp="1" noChangeArrowheads="1"/>
          </p:cNvSpPr>
          <p:nvPr>
            <p:ph type="ftr" sz="quarter" idx="12"/>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4126306406"/>
      </p:ext>
    </p:extLst>
  </p:cSld>
  <p:clrMapOvr>
    <a:masterClrMapping/>
  </p:clrMapOvr>
  <p:transition spd="med">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Rectangle 3"/>
          <p:cNvSpPr>
            <a:spLocks noGrp="1" noChangeArrowheads="1"/>
          </p:cNvSpPr>
          <p:nvPr>
            <p:ph type="dt" sz="half" idx="10"/>
          </p:nvPr>
        </p:nvSpPr>
        <p:spPr>
          <a:ln/>
        </p:spPr>
        <p:txBody>
          <a:bodyPr/>
          <a:lstStyle>
            <a:lvl1pPr>
              <a:defRPr/>
            </a:lvl1pPr>
          </a:lstStyle>
          <a:p>
            <a:pPr>
              <a:defRPr/>
            </a:pPr>
            <a:fld id="{40526178-1043-45F8-87DC-C58AFC8A06E1}" type="datetime1">
              <a:rPr lang="pl-PL"/>
              <a:pPr>
                <a:defRPr/>
              </a:pPr>
              <a:t>16.01.2026</a:t>
            </a:fld>
            <a:endParaRPr lang="en-US"/>
          </a:p>
        </p:txBody>
      </p:sp>
      <p:sp>
        <p:nvSpPr>
          <p:cNvPr id="3" name="Rectangle 4"/>
          <p:cNvSpPr>
            <a:spLocks noGrp="1" noChangeArrowheads="1"/>
          </p:cNvSpPr>
          <p:nvPr>
            <p:ph type="sldNum" sz="quarter" idx="11"/>
          </p:nvPr>
        </p:nvSpPr>
        <p:spPr>
          <a:ln/>
        </p:spPr>
        <p:txBody>
          <a:bodyPr/>
          <a:lstStyle>
            <a:lvl1pPr>
              <a:defRPr/>
            </a:lvl1pPr>
          </a:lstStyle>
          <a:p>
            <a:pPr>
              <a:defRPr/>
            </a:pPr>
            <a:fld id="{4FBF5144-A6E9-4B54-9510-8CA2B6305535}" type="slidenum">
              <a:rPr lang="en-US" altLang="pl-PL"/>
              <a:pPr>
                <a:defRPr/>
              </a:pPr>
              <a:t>‹#›</a:t>
            </a:fld>
            <a:endParaRPr lang="en-US" altLang="pl-PL"/>
          </a:p>
        </p:txBody>
      </p:sp>
      <p:sp>
        <p:nvSpPr>
          <p:cNvPr id="4" name="Rectangle 7"/>
          <p:cNvSpPr>
            <a:spLocks noGrp="1" noChangeArrowheads="1"/>
          </p:cNvSpPr>
          <p:nvPr>
            <p:ph type="ftr" sz="quarter" idx="12"/>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2090960648"/>
      </p:ext>
    </p:extLst>
  </p:cSld>
  <p:clrMapOvr>
    <a:masterClrMapping/>
  </p:clrMapOvr>
  <p:transition spd="med">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Rectangle 3"/>
          <p:cNvSpPr>
            <a:spLocks noGrp="1" noChangeArrowheads="1"/>
          </p:cNvSpPr>
          <p:nvPr>
            <p:ph type="dt" sz="half" idx="10"/>
          </p:nvPr>
        </p:nvSpPr>
        <p:spPr>
          <a:ln/>
        </p:spPr>
        <p:txBody>
          <a:bodyPr/>
          <a:lstStyle>
            <a:lvl1pPr>
              <a:defRPr/>
            </a:lvl1pPr>
          </a:lstStyle>
          <a:p>
            <a:pPr>
              <a:defRPr/>
            </a:pPr>
            <a:fld id="{608B6979-2F5F-4870-B26B-6A78D55E536E}" type="datetime1">
              <a:rPr lang="pl-PL"/>
              <a:pPr>
                <a:defRPr/>
              </a:pPr>
              <a:t>16.01.2026</a:t>
            </a:fld>
            <a:endParaRPr lang="en-US"/>
          </a:p>
        </p:txBody>
      </p:sp>
      <p:sp>
        <p:nvSpPr>
          <p:cNvPr id="6" name="Rectangle 4"/>
          <p:cNvSpPr>
            <a:spLocks noGrp="1" noChangeArrowheads="1"/>
          </p:cNvSpPr>
          <p:nvPr>
            <p:ph type="sldNum" sz="quarter" idx="11"/>
          </p:nvPr>
        </p:nvSpPr>
        <p:spPr>
          <a:ln/>
        </p:spPr>
        <p:txBody>
          <a:bodyPr/>
          <a:lstStyle>
            <a:lvl1pPr>
              <a:defRPr/>
            </a:lvl1pPr>
          </a:lstStyle>
          <a:p>
            <a:pPr>
              <a:defRPr/>
            </a:pPr>
            <a:fld id="{1ACE7972-E03B-42FA-A1B9-42010DE7A222}" type="slidenum">
              <a:rPr lang="en-US" altLang="pl-PL"/>
              <a:pPr>
                <a:defRPr/>
              </a:pPr>
              <a:t>‹#›</a:t>
            </a:fld>
            <a:endParaRPr lang="en-US" altLang="pl-PL"/>
          </a:p>
        </p:txBody>
      </p:sp>
      <p:sp>
        <p:nvSpPr>
          <p:cNvPr id="7" name="Rectangle 7"/>
          <p:cNvSpPr>
            <a:spLocks noGrp="1" noChangeArrowheads="1"/>
          </p:cNvSpPr>
          <p:nvPr>
            <p:ph type="ftr" sz="quarter" idx="12"/>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3442659878"/>
      </p:ext>
    </p:extLst>
  </p:cSld>
  <p:clrMapOvr>
    <a:masterClrMapping/>
  </p:clrMapOvr>
  <p:transition spd="med">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l-PL" noProof="0" smtClean="0"/>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Rectangle 3"/>
          <p:cNvSpPr>
            <a:spLocks noGrp="1" noChangeArrowheads="1"/>
          </p:cNvSpPr>
          <p:nvPr>
            <p:ph type="dt" sz="half" idx="10"/>
          </p:nvPr>
        </p:nvSpPr>
        <p:spPr>
          <a:ln/>
        </p:spPr>
        <p:txBody>
          <a:bodyPr/>
          <a:lstStyle>
            <a:lvl1pPr>
              <a:defRPr/>
            </a:lvl1pPr>
          </a:lstStyle>
          <a:p>
            <a:pPr>
              <a:defRPr/>
            </a:pPr>
            <a:fld id="{84A1B80C-A3FE-4C4E-9982-D3874AC50E7F}" type="datetime1">
              <a:rPr lang="pl-PL"/>
              <a:pPr>
                <a:defRPr/>
              </a:pPr>
              <a:t>16.01.2026</a:t>
            </a:fld>
            <a:endParaRPr lang="en-US"/>
          </a:p>
        </p:txBody>
      </p:sp>
      <p:sp>
        <p:nvSpPr>
          <p:cNvPr id="6" name="Rectangle 4"/>
          <p:cNvSpPr>
            <a:spLocks noGrp="1" noChangeArrowheads="1"/>
          </p:cNvSpPr>
          <p:nvPr>
            <p:ph type="sldNum" sz="quarter" idx="11"/>
          </p:nvPr>
        </p:nvSpPr>
        <p:spPr>
          <a:ln/>
        </p:spPr>
        <p:txBody>
          <a:bodyPr/>
          <a:lstStyle>
            <a:lvl1pPr>
              <a:defRPr/>
            </a:lvl1pPr>
          </a:lstStyle>
          <a:p>
            <a:pPr>
              <a:defRPr/>
            </a:pPr>
            <a:fld id="{DC0EE9A0-102C-4003-AB41-2F72E3D75F31}" type="slidenum">
              <a:rPr lang="en-US" altLang="pl-PL"/>
              <a:pPr>
                <a:defRPr/>
              </a:pPr>
              <a:t>‹#›</a:t>
            </a:fld>
            <a:endParaRPr lang="en-US" altLang="pl-PL"/>
          </a:p>
        </p:txBody>
      </p:sp>
      <p:sp>
        <p:nvSpPr>
          <p:cNvPr id="7" name="Rectangle 7"/>
          <p:cNvSpPr>
            <a:spLocks noGrp="1" noChangeArrowheads="1"/>
          </p:cNvSpPr>
          <p:nvPr>
            <p:ph type="ftr" sz="quarter" idx="12"/>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739135610"/>
      </p:ext>
    </p:extLst>
  </p:cSld>
  <p:clrMapOvr>
    <a:masterClrMapping/>
  </p:clrMapOvr>
  <p:transition spd="med">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457200" y="2438400"/>
            <a:ext cx="8458200" cy="355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pl-PL" smtClean="0"/>
              <a:t>Kliknij, aby edytować style tekstu z Wzorca</a:t>
            </a:r>
          </a:p>
          <a:p>
            <a:pPr lvl="1"/>
            <a:r>
              <a:rPr lang="en-US" altLang="pl-PL" smtClean="0"/>
              <a:t>Drugi poziom</a:t>
            </a:r>
          </a:p>
          <a:p>
            <a:pPr lvl="2"/>
            <a:r>
              <a:rPr lang="en-US" altLang="pl-PL" smtClean="0"/>
              <a:t>Trzeci poziom</a:t>
            </a:r>
          </a:p>
          <a:p>
            <a:pPr lvl="3"/>
            <a:r>
              <a:rPr lang="en-US" altLang="pl-PL" smtClean="0"/>
              <a:t>Czwarty poziom</a:t>
            </a:r>
          </a:p>
          <a:p>
            <a:pPr lvl="4"/>
            <a:r>
              <a:rPr lang="en-US" altLang="pl-PL" smtClean="0"/>
              <a:t>Piąty poziom</a:t>
            </a:r>
          </a:p>
        </p:txBody>
      </p:sp>
      <p:sp>
        <p:nvSpPr>
          <p:cNvPr id="83971" name="Rectangle 3"/>
          <p:cNvSpPr>
            <a:spLocks noGrp="1" noChangeArrowheads="1"/>
          </p:cNvSpPr>
          <p:nvPr>
            <p:ph type="dt" sz="half" idx="2"/>
          </p:nvPr>
        </p:nvSpPr>
        <p:spPr bwMode="auto">
          <a:xfrm>
            <a:off x="0" y="6543675"/>
            <a:ext cx="3116263" cy="3143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eaLnBrk="0" hangingPunct="0">
              <a:spcBef>
                <a:spcPct val="50000"/>
              </a:spcBef>
              <a:buClrTx/>
              <a:buSzTx/>
              <a:buFontTx/>
              <a:buNone/>
              <a:defRPr kumimoji="0" sz="1200" i="1">
                <a:solidFill>
                  <a:srgbClr val="000000"/>
                </a:solidFill>
                <a:effectLst/>
                <a:cs typeface="+mn-cs"/>
              </a:defRPr>
            </a:lvl1pPr>
          </a:lstStyle>
          <a:p>
            <a:pPr>
              <a:defRPr/>
            </a:pPr>
            <a:fld id="{6E7F74BE-0DE2-4C57-B7FE-D22EB92B48E5}" type="datetime1">
              <a:rPr lang="pl-PL"/>
              <a:pPr>
                <a:defRPr/>
              </a:pPr>
              <a:t>16.01.2026</a:t>
            </a:fld>
            <a:endParaRPr lang="en-US"/>
          </a:p>
        </p:txBody>
      </p:sp>
      <p:sp>
        <p:nvSpPr>
          <p:cNvPr id="83972" name="Rectangle 4"/>
          <p:cNvSpPr>
            <a:spLocks noGrp="1" noChangeArrowheads="1"/>
          </p:cNvSpPr>
          <p:nvPr>
            <p:ph type="sldNum" sz="quarter" idx="4"/>
          </p:nvPr>
        </p:nvSpPr>
        <p:spPr bwMode="auto">
          <a:xfrm>
            <a:off x="7023100" y="6497638"/>
            <a:ext cx="1905000" cy="3603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spcBef>
                <a:spcPct val="50000"/>
              </a:spcBef>
              <a:defRPr kumimoji="0" sz="1400">
                <a:solidFill>
                  <a:srgbClr val="000000"/>
                </a:solidFill>
                <a:latin typeface="Times New Roman" panose="02020603050405020304" pitchFamily="18" charset="0"/>
              </a:defRPr>
            </a:lvl1pPr>
          </a:lstStyle>
          <a:p>
            <a:pPr>
              <a:defRPr/>
            </a:pPr>
            <a:fld id="{56B6D501-6CAE-427E-92CE-9A9B7874B4A4}" type="slidenum">
              <a:rPr lang="en-US" altLang="pl-PL"/>
              <a:pPr>
                <a:defRPr/>
              </a:pPr>
              <a:t>‹#›</a:t>
            </a:fld>
            <a:endParaRPr lang="en-US" altLang="pl-PL"/>
          </a:p>
        </p:txBody>
      </p:sp>
      <p:sp>
        <p:nvSpPr>
          <p:cNvPr id="83973" name="Rectangle 5"/>
          <p:cNvSpPr>
            <a:spLocks noGrp="1" noChangeArrowheads="1"/>
          </p:cNvSpPr>
          <p:nvPr>
            <p:ph type="title"/>
          </p:nvPr>
        </p:nvSpPr>
        <p:spPr bwMode="auto">
          <a:xfrm>
            <a:off x="1333500" y="1073150"/>
            <a:ext cx="683895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pl-PL" dirty="0" smtClean="0"/>
              <a:t>Kliknij, aby edytować styl wzorca tytułu</a:t>
            </a:r>
          </a:p>
        </p:txBody>
      </p:sp>
      <p:sp>
        <p:nvSpPr>
          <p:cNvPr id="83974" name="Text Box 6"/>
          <p:cNvSpPr txBox="1">
            <a:spLocks noChangeArrowheads="1"/>
          </p:cNvSpPr>
          <p:nvPr/>
        </p:nvSpPr>
        <p:spPr bwMode="auto">
          <a:xfrm>
            <a:off x="3657600" y="6324600"/>
            <a:ext cx="2362200" cy="396875"/>
          </a:xfrm>
          <a:prstGeom prst="rect">
            <a:avLst/>
          </a:prstGeom>
          <a:noFill/>
          <a:ln w="9525">
            <a:noFill/>
            <a:miter lim="800000"/>
            <a:headEnd type="none" w="sm" len="sm"/>
            <a:tailEnd type="none" w="sm" len="sm"/>
          </a:ln>
          <a:effectLst/>
        </p:spPr>
        <p:txBody>
          <a:bodyPr>
            <a:spAutoFit/>
          </a:bodyPr>
          <a:lstStyle/>
          <a:p>
            <a:pPr algn="ctr">
              <a:spcBef>
                <a:spcPct val="50000"/>
              </a:spcBef>
              <a:buClr>
                <a:schemeClr val="tx1"/>
              </a:buClr>
              <a:buSzPct val="75000"/>
              <a:buFont typeface="Symbol" pitchFamily="18" charset="2"/>
              <a:buAutoNum type="arabicPeriod"/>
              <a:defRPr/>
            </a:pPr>
            <a:endParaRPr lang="en-GB">
              <a:solidFill>
                <a:srgbClr val="000000"/>
              </a:solidFill>
              <a:effectLst>
                <a:outerShdw blurRad="38100" dist="38100" dir="2700000" algn="tl">
                  <a:srgbClr val="000000"/>
                </a:outerShdw>
              </a:effectLst>
              <a:cs typeface="+mn-cs"/>
            </a:endParaRPr>
          </a:p>
        </p:txBody>
      </p:sp>
      <p:sp>
        <p:nvSpPr>
          <p:cNvPr id="83975" name="Rectangle 7"/>
          <p:cNvSpPr>
            <a:spLocks noGrp="1" noChangeArrowheads="1"/>
          </p:cNvSpPr>
          <p:nvPr>
            <p:ph type="ftr" sz="quarter" idx="3"/>
          </p:nvPr>
        </p:nvSpPr>
        <p:spPr bwMode="auto">
          <a:xfrm>
            <a:off x="3200400" y="6477000"/>
            <a:ext cx="28956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spcBef>
                <a:spcPct val="20000"/>
              </a:spcBef>
              <a:buClr>
                <a:schemeClr val="tx1"/>
              </a:buClr>
              <a:buSzPct val="75000"/>
              <a:buFont typeface="Symbol" pitchFamily="18" charset="2"/>
              <a:buNone/>
              <a:defRPr sz="1400" u="sng">
                <a:solidFill>
                  <a:srgbClr val="000000"/>
                </a:solidFill>
                <a:effectLst>
                  <a:outerShdw blurRad="38100" dist="38100" dir="2700000" algn="tl">
                    <a:srgbClr val="000000"/>
                  </a:outerShdw>
                </a:effectLst>
                <a:cs typeface="+mn-cs"/>
              </a:defRPr>
            </a:lvl1pPr>
          </a:lstStyle>
          <a:p>
            <a:pPr>
              <a:defRPr/>
            </a:pPr>
            <a:endParaRPr lang="en-GB"/>
          </a:p>
        </p:txBody>
      </p:sp>
      <p:grpSp>
        <p:nvGrpSpPr>
          <p:cNvPr id="1032" name="Group 29"/>
          <p:cNvGrpSpPr>
            <a:grpSpLocks/>
          </p:cNvGrpSpPr>
          <p:nvPr userDrawn="1"/>
        </p:nvGrpSpPr>
        <p:grpSpPr bwMode="auto">
          <a:xfrm>
            <a:off x="114300" y="63500"/>
            <a:ext cx="8685213" cy="1485900"/>
            <a:chOff x="72" y="40"/>
            <a:chExt cx="5471" cy="936"/>
          </a:xfrm>
        </p:grpSpPr>
        <p:sp>
          <p:nvSpPr>
            <p:cNvPr id="1033" name="Text Box 30"/>
            <p:cNvSpPr txBox="1">
              <a:spLocks noChangeArrowheads="1"/>
            </p:cNvSpPr>
            <p:nvPr userDrawn="1"/>
          </p:nvSpPr>
          <p:spPr bwMode="auto">
            <a:xfrm>
              <a:off x="1453" y="268"/>
              <a:ext cx="3537" cy="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000" tIns="46800" rIns="90000" bIns="46800">
              <a:spAutoFit/>
            </a:bodyPr>
            <a:lstStyle>
              <a:lvl1pPr>
                <a:defRPr kumimoji="1" sz="2000">
                  <a:solidFill>
                    <a:schemeClr val="tx1"/>
                  </a:solidFill>
                  <a:latin typeface="Tahoma" panose="020B0604030504040204" pitchFamily="34" charset="0"/>
                  <a:cs typeface="Arial" panose="020B0604020202020204" pitchFamily="34" charset="0"/>
                </a:defRPr>
              </a:lvl1pPr>
              <a:lvl2pPr marL="742950" indent="-285750">
                <a:defRPr kumimoji="1" sz="2000">
                  <a:solidFill>
                    <a:schemeClr val="tx1"/>
                  </a:solidFill>
                  <a:latin typeface="Tahoma" panose="020B0604030504040204" pitchFamily="34" charset="0"/>
                  <a:cs typeface="Arial" panose="020B0604020202020204" pitchFamily="34" charset="0"/>
                </a:defRPr>
              </a:lvl2pPr>
              <a:lvl3pPr marL="1143000" indent="-228600">
                <a:defRPr kumimoji="1" sz="2000">
                  <a:solidFill>
                    <a:schemeClr val="tx1"/>
                  </a:solidFill>
                  <a:latin typeface="Tahoma" panose="020B0604030504040204" pitchFamily="34" charset="0"/>
                  <a:cs typeface="Arial" panose="020B0604020202020204" pitchFamily="34" charset="0"/>
                </a:defRPr>
              </a:lvl3pPr>
              <a:lvl4pPr marL="1600200" indent="-228600">
                <a:defRPr kumimoji="1" sz="2000">
                  <a:solidFill>
                    <a:schemeClr val="tx1"/>
                  </a:solidFill>
                  <a:latin typeface="Tahoma" panose="020B0604030504040204" pitchFamily="34" charset="0"/>
                  <a:cs typeface="Arial" panose="020B0604020202020204" pitchFamily="34" charset="0"/>
                </a:defRPr>
              </a:lvl4pPr>
              <a:lvl5pPr marL="2057400" indent="-228600">
                <a:defRPr kumimoji="1"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kumimoji="1"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kumimoji="1"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kumimoji="1"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kumimoji="1" sz="2000">
                  <a:solidFill>
                    <a:schemeClr val="tx1"/>
                  </a:solidFill>
                  <a:latin typeface="Tahoma" panose="020B0604030504040204" pitchFamily="34" charset="0"/>
                  <a:cs typeface="Arial" panose="020B0604020202020204" pitchFamily="34" charset="0"/>
                </a:defRPr>
              </a:lvl9pPr>
            </a:lstStyle>
            <a:p>
              <a:pPr eaLnBrk="1" hangingPunct="1">
                <a:defRPr/>
              </a:pPr>
              <a:r>
                <a:rPr kumimoji="0" lang="pl-PL" altLang="pl-PL" sz="1800" b="1" smtClean="0">
                  <a:solidFill>
                    <a:srgbClr val="000000"/>
                  </a:solidFill>
                  <a:latin typeface="Times New Roman" panose="02020603050405020304" pitchFamily="18" charset="0"/>
                </a:rPr>
                <a:t>AGENCJA BEZPIECZEŃSTWA WEWNĘTRZNEGO</a:t>
              </a:r>
            </a:p>
          </p:txBody>
        </p:sp>
        <p:pic>
          <p:nvPicPr>
            <p:cNvPr id="1034" name="Picture 31"/>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229" y="493"/>
              <a:ext cx="5314" cy="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5" name="Picture 32" descr="logoABW"/>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72" y="40"/>
              <a:ext cx="808" cy="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 bg1="dk2" tx1="lt1" bg2="dk1" tx2="lt2" accent1="accent1" accent2="accent2" accent3="accent3" accent4="accent4" accent5="accent5" accent6="accent6" hlink="hlink" folHlink="folHlink"/>
  <p:sldLayoutIdLst>
    <p:sldLayoutId id="2147483832" r:id="rId1"/>
    <p:sldLayoutId id="2147483822" r:id="rId2"/>
    <p:sldLayoutId id="2147483823" r:id="rId3"/>
    <p:sldLayoutId id="2147483824" r:id="rId4"/>
    <p:sldLayoutId id="2147483825" r:id="rId5"/>
    <p:sldLayoutId id="2147483826" r:id="rId6"/>
    <p:sldLayoutId id="2147483827" r:id="rId7"/>
    <p:sldLayoutId id="2147483828" r:id="rId8"/>
    <p:sldLayoutId id="2147483829" r:id="rId9"/>
    <p:sldLayoutId id="2147483830" r:id="rId10"/>
    <p:sldLayoutId id="2147483831" r:id="rId11"/>
  </p:sldLayoutIdLst>
  <p:transition spd="med">
    <p:random/>
  </p:transition>
  <p:timing>
    <p:tnLst>
      <p:par>
        <p:cTn id="1" dur="indefinite" restart="never" nodeType="tmRoot"/>
      </p:par>
    </p:tnLst>
  </p:timing>
  <p:hf hdr="0" ftr="0" dt="0"/>
  <p:txStyles>
    <p:titleStyle>
      <a:lvl1pPr algn="ctr" rtl="0" eaLnBrk="0" fontAlgn="base" hangingPunct="0">
        <a:lnSpc>
          <a:spcPct val="90000"/>
        </a:lnSpc>
        <a:spcBef>
          <a:spcPct val="0"/>
        </a:spcBef>
        <a:spcAft>
          <a:spcPct val="0"/>
        </a:spcAft>
        <a:defRPr kumimoji="1" sz="3000">
          <a:solidFill>
            <a:srgbClr val="000000"/>
          </a:solidFill>
          <a:effectLst>
            <a:outerShdw blurRad="38100" dist="38100" dir="2700000" algn="tl">
              <a:srgbClr val="000000">
                <a:alpha val="43137"/>
              </a:srgbClr>
            </a:outerShdw>
          </a:effectLst>
          <a:latin typeface="+mj-lt"/>
          <a:ea typeface="+mj-ea"/>
          <a:cs typeface="+mj-cs"/>
        </a:defRPr>
      </a:lvl1pPr>
      <a:lvl2pPr algn="ctr" rtl="0" eaLnBrk="0" fontAlgn="base" hangingPunct="0">
        <a:lnSpc>
          <a:spcPct val="90000"/>
        </a:lnSpc>
        <a:spcBef>
          <a:spcPct val="0"/>
        </a:spcBef>
        <a:spcAft>
          <a:spcPct val="0"/>
        </a:spcAft>
        <a:defRPr kumimoji="1" sz="3000">
          <a:solidFill>
            <a:srgbClr val="000000"/>
          </a:solidFill>
          <a:effectLst>
            <a:outerShdw blurRad="38100" dist="38100" dir="2700000" algn="tl">
              <a:srgbClr val="000000"/>
            </a:outerShdw>
          </a:effectLst>
          <a:latin typeface="Times New Roman" pitchFamily="18" charset="0"/>
        </a:defRPr>
      </a:lvl2pPr>
      <a:lvl3pPr algn="ctr" rtl="0" eaLnBrk="0" fontAlgn="base" hangingPunct="0">
        <a:lnSpc>
          <a:spcPct val="90000"/>
        </a:lnSpc>
        <a:spcBef>
          <a:spcPct val="0"/>
        </a:spcBef>
        <a:spcAft>
          <a:spcPct val="0"/>
        </a:spcAft>
        <a:defRPr kumimoji="1" sz="3000">
          <a:solidFill>
            <a:srgbClr val="000000"/>
          </a:solidFill>
          <a:effectLst>
            <a:outerShdw blurRad="38100" dist="38100" dir="2700000" algn="tl">
              <a:srgbClr val="000000"/>
            </a:outerShdw>
          </a:effectLst>
          <a:latin typeface="Times New Roman" pitchFamily="18" charset="0"/>
        </a:defRPr>
      </a:lvl3pPr>
      <a:lvl4pPr algn="ctr" rtl="0" eaLnBrk="0" fontAlgn="base" hangingPunct="0">
        <a:lnSpc>
          <a:spcPct val="90000"/>
        </a:lnSpc>
        <a:spcBef>
          <a:spcPct val="0"/>
        </a:spcBef>
        <a:spcAft>
          <a:spcPct val="0"/>
        </a:spcAft>
        <a:defRPr kumimoji="1" sz="3000">
          <a:solidFill>
            <a:srgbClr val="000000"/>
          </a:solidFill>
          <a:effectLst>
            <a:outerShdw blurRad="38100" dist="38100" dir="2700000" algn="tl">
              <a:srgbClr val="000000"/>
            </a:outerShdw>
          </a:effectLst>
          <a:latin typeface="Times New Roman" pitchFamily="18" charset="0"/>
        </a:defRPr>
      </a:lvl4pPr>
      <a:lvl5pPr algn="ctr" rtl="0" eaLnBrk="0" fontAlgn="base" hangingPunct="0">
        <a:lnSpc>
          <a:spcPct val="90000"/>
        </a:lnSpc>
        <a:spcBef>
          <a:spcPct val="0"/>
        </a:spcBef>
        <a:spcAft>
          <a:spcPct val="0"/>
        </a:spcAft>
        <a:defRPr kumimoji="1" sz="3000">
          <a:solidFill>
            <a:srgbClr val="000000"/>
          </a:solidFill>
          <a:effectLst>
            <a:outerShdw blurRad="38100" dist="38100" dir="2700000" algn="tl">
              <a:srgbClr val="000000"/>
            </a:outerShdw>
          </a:effectLst>
          <a:latin typeface="Times New Roman" pitchFamily="18" charset="0"/>
        </a:defRPr>
      </a:lvl5pPr>
      <a:lvl6pPr marL="457200" algn="ctr" rtl="0" eaLnBrk="0" fontAlgn="base" hangingPunct="0">
        <a:lnSpc>
          <a:spcPct val="90000"/>
        </a:lnSpc>
        <a:spcBef>
          <a:spcPct val="0"/>
        </a:spcBef>
        <a:spcAft>
          <a:spcPct val="0"/>
        </a:spcAft>
        <a:defRPr kumimoji="1" sz="3000">
          <a:solidFill>
            <a:schemeClr val="tx2"/>
          </a:solidFill>
          <a:effectLst>
            <a:outerShdw blurRad="38100" dist="38100" dir="2700000" algn="tl">
              <a:srgbClr val="000000"/>
            </a:outerShdw>
          </a:effectLst>
          <a:latin typeface="Times New Roman" pitchFamily="18" charset="0"/>
        </a:defRPr>
      </a:lvl6pPr>
      <a:lvl7pPr marL="914400" algn="ctr" rtl="0" eaLnBrk="0" fontAlgn="base" hangingPunct="0">
        <a:lnSpc>
          <a:spcPct val="90000"/>
        </a:lnSpc>
        <a:spcBef>
          <a:spcPct val="0"/>
        </a:spcBef>
        <a:spcAft>
          <a:spcPct val="0"/>
        </a:spcAft>
        <a:defRPr kumimoji="1" sz="3000">
          <a:solidFill>
            <a:schemeClr val="tx2"/>
          </a:solidFill>
          <a:effectLst>
            <a:outerShdw blurRad="38100" dist="38100" dir="2700000" algn="tl">
              <a:srgbClr val="000000"/>
            </a:outerShdw>
          </a:effectLst>
          <a:latin typeface="Times New Roman" pitchFamily="18" charset="0"/>
        </a:defRPr>
      </a:lvl7pPr>
      <a:lvl8pPr marL="1371600" algn="ctr" rtl="0" eaLnBrk="0" fontAlgn="base" hangingPunct="0">
        <a:lnSpc>
          <a:spcPct val="90000"/>
        </a:lnSpc>
        <a:spcBef>
          <a:spcPct val="0"/>
        </a:spcBef>
        <a:spcAft>
          <a:spcPct val="0"/>
        </a:spcAft>
        <a:defRPr kumimoji="1" sz="3000">
          <a:solidFill>
            <a:schemeClr val="tx2"/>
          </a:solidFill>
          <a:effectLst>
            <a:outerShdw blurRad="38100" dist="38100" dir="2700000" algn="tl">
              <a:srgbClr val="000000"/>
            </a:outerShdw>
          </a:effectLst>
          <a:latin typeface="Times New Roman" pitchFamily="18" charset="0"/>
        </a:defRPr>
      </a:lvl8pPr>
      <a:lvl9pPr marL="1828800" algn="ctr" rtl="0" eaLnBrk="0" fontAlgn="base" hangingPunct="0">
        <a:lnSpc>
          <a:spcPct val="90000"/>
        </a:lnSpc>
        <a:spcBef>
          <a:spcPct val="0"/>
        </a:spcBef>
        <a:spcAft>
          <a:spcPct val="0"/>
        </a:spcAft>
        <a:defRPr kumimoji="1" sz="3000">
          <a:solidFill>
            <a:schemeClr val="tx2"/>
          </a:solidFill>
          <a:effectLst>
            <a:outerShdw blurRad="38100" dist="38100" dir="2700000" algn="tl">
              <a:srgbClr val="000000"/>
            </a:outerShdw>
          </a:effectLst>
          <a:latin typeface="Times New Roman" pitchFamily="18" charset="0"/>
        </a:defRPr>
      </a:lvl9pPr>
    </p:titleStyle>
    <p:bodyStyle>
      <a:lvl1pPr marL="342900" indent="-342900" algn="l" rtl="0" eaLnBrk="0" fontAlgn="base" hangingPunct="0">
        <a:lnSpc>
          <a:spcPct val="90000"/>
        </a:lnSpc>
        <a:spcBef>
          <a:spcPct val="40000"/>
        </a:spcBef>
        <a:spcAft>
          <a:spcPct val="0"/>
        </a:spcAft>
        <a:buClr>
          <a:srgbClr val="000000"/>
        </a:buClr>
        <a:buSzPct val="75000"/>
        <a:buFont typeface="Wingdings" panose="05000000000000000000" pitchFamily="2" charset="2"/>
        <a:buChar char="q"/>
        <a:defRPr kumimoji="1" sz="2400">
          <a:solidFill>
            <a:srgbClr val="000000"/>
          </a:solidFill>
          <a:latin typeface="+mn-lt"/>
          <a:ea typeface="+mn-ea"/>
          <a:cs typeface="+mn-cs"/>
        </a:defRPr>
      </a:lvl1pPr>
      <a:lvl2pPr marL="742950" indent="-285750" algn="l" rtl="0" eaLnBrk="0" fontAlgn="base" hangingPunct="0">
        <a:lnSpc>
          <a:spcPct val="90000"/>
        </a:lnSpc>
        <a:spcBef>
          <a:spcPct val="40000"/>
        </a:spcBef>
        <a:spcAft>
          <a:spcPct val="0"/>
        </a:spcAft>
        <a:buClr>
          <a:srgbClr val="000000"/>
        </a:buClr>
        <a:buSzPct val="75000"/>
        <a:buFont typeface="Times New Roman" panose="02020603050405020304" pitchFamily="18" charset="0"/>
        <a:buChar char="–"/>
        <a:defRPr kumimoji="1" sz="2200">
          <a:solidFill>
            <a:srgbClr val="000000"/>
          </a:solidFill>
          <a:latin typeface="+mn-lt"/>
        </a:defRPr>
      </a:lvl2pPr>
      <a:lvl3pPr marL="1143000" indent="-228600" algn="l" rtl="0" eaLnBrk="0" fontAlgn="base" hangingPunct="0">
        <a:lnSpc>
          <a:spcPct val="90000"/>
        </a:lnSpc>
        <a:spcBef>
          <a:spcPct val="40000"/>
        </a:spcBef>
        <a:spcAft>
          <a:spcPct val="0"/>
        </a:spcAft>
        <a:buClr>
          <a:srgbClr val="000000"/>
        </a:buClr>
        <a:buSzPct val="75000"/>
        <a:buFont typeface="Wingdings" panose="05000000000000000000" pitchFamily="2" charset="2"/>
        <a:buChar char="q"/>
        <a:defRPr kumimoji="1" sz="2000">
          <a:solidFill>
            <a:srgbClr val="000000"/>
          </a:solidFill>
          <a:latin typeface="+mn-lt"/>
        </a:defRPr>
      </a:lvl3pPr>
      <a:lvl4pPr marL="1600200" indent="-228600" algn="l" rtl="0" eaLnBrk="0" fontAlgn="base" hangingPunct="0">
        <a:lnSpc>
          <a:spcPct val="90000"/>
        </a:lnSpc>
        <a:spcBef>
          <a:spcPct val="40000"/>
        </a:spcBef>
        <a:spcAft>
          <a:spcPct val="0"/>
        </a:spcAft>
        <a:buClr>
          <a:srgbClr val="000000"/>
        </a:buClr>
        <a:buSzPct val="75000"/>
        <a:buFont typeface="Times New Roman" panose="02020603050405020304" pitchFamily="18" charset="0"/>
        <a:buChar char="–"/>
        <a:defRPr kumimoji="1" sz="2000">
          <a:solidFill>
            <a:srgbClr val="000000"/>
          </a:solidFill>
          <a:latin typeface="+mn-lt"/>
        </a:defRPr>
      </a:lvl4pPr>
      <a:lvl5pPr marL="2057400" indent="-228600" algn="l" rtl="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mn-lt"/>
        </a:defRPr>
      </a:lvl5pPr>
      <a:lvl6pPr marL="2514600" indent="-228600" algn="l" rtl="0" eaLnBrk="0" fontAlgn="base" hangingPunct="0">
        <a:lnSpc>
          <a:spcPct val="90000"/>
        </a:lnSpc>
        <a:spcBef>
          <a:spcPct val="40000"/>
        </a:spcBef>
        <a:spcAft>
          <a:spcPct val="0"/>
        </a:spcAft>
        <a:buClr>
          <a:schemeClr val="tx2"/>
        </a:buClr>
        <a:buSzPct val="75000"/>
        <a:buFont typeface="Monotype Sorts" pitchFamily="2" charset="2"/>
        <a:buChar char="n"/>
        <a:defRPr kumimoji="1" sz="1600">
          <a:solidFill>
            <a:srgbClr val="FFFFFF"/>
          </a:solidFill>
          <a:effectLst>
            <a:outerShdw blurRad="38100" dist="38100" dir="2700000" algn="tl">
              <a:srgbClr val="000000"/>
            </a:outerShdw>
          </a:effectLst>
          <a:latin typeface="+mn-lt"/>
        </a:defRPr>
      </a:lvl6pPr>
      <a:lvl7pPr marL="2971800" indent="-228600" algn="l" rtl="0" eaLnBrk="0" fontAlgn="base" hangingPunct="0">
        <a:lnSpc>
          <a:spcPct val="90000"/>
        </a:lnSpc>
        <a:spcBef>
          <a:spcPct val="40000"/>
        </a:spcBef>
        <a:spcAft>
          <a:spcPct val="0"/>
        </a:spcAft>
        <a:buClr>
          <a:schemeClr val="tx2"/>
        </a:buClr>
        <a:buSzPct val="75000"/>
        <a:buFont typeface="Monotype Sorts" pitchFamily="2" charset="2"/>
        <a:buChar char="n"/>
        <a:defRPr kumimoji="1" sz="1600">
          <a:solidFill>
            <a:srgbClr val="FFFFFF"/>
          </a:solidFill>
          <a:effectLst>
            <a:outerShdw blurRad="38100" dist="38100" dir="2700000" algn="tl">
              <a:srgbClr val="000000"/>
            </a:outerShdw>
          </a:effectLst>
          <a:latin typeface="+mn-lt"/>
        </a:defRPr>
      </a:lvl7pPr>
      <a:lvl8pPr marL="3429000" indent="-228600" algn="l" rtl="0" eaLnBrk="0" fontAlgn="base" hangingPunct="0">
        <a:lnSpc>
          <a:spcPct val="90000"/>
        </a:lnSpc>
        <a:spcBef>
          <a:spcPct val="40000"/>
        </a:spcBef>
        <a:spcAft>
          <a:spcPct val="0"/>
        </a:spcAft>
        <a:buClr>
          <a:schemeClr val="tx2"/>
        </a:buClr>
        <a:buSzPct val="75000"/>
        <a:buFont typeface="Monotype Sorts" pitchFamily="2" charset="2"/>
        <a:buChar char="n"/>
        <a:defRPr kumimoji="1" sz="1600">
          <a:solidFill>
            <a:srgbClr val="FFFFFF"/>
          </a:solidFill>
          <a:effectLst>
            <a:outerShdw blurRad="38100" dist="38100" dir="2700000" algn="tl">
              <a:srgbClr val="000000"/>
            </a:outerShdw>
          </a:effectLst>
          <a:latin typeface="+mn-lt"/>
        </a:defRPr>
      </a:lvl8pPr>
      <a:lvl9pPr marL="3886200" indent="-228600" algn="l" rtl="0" eaLnBrk="0" fontAlgn="base" hangingPunct="0">
        <a:lnSpc>
          <a:spcPct val="90000"/>
        </a:lnSpc>
        <a:spcBef>
          <a:spcPct val="40000"/>
        </a:spcBef>
        <a:spcAft>
          <a:spcPct val="0"/>
        </a:spcAft>
        <a:buClr>
          <a:schemeClr val="tx2"/>
        </a:buClr>
        <a:buSzPct val="75000"/>
        <a:buFont typeface="Monotype Sorts" pitchFamily="2" charset="2"/>
        <a:buChar char="n"/>
        <a:defRPr kumimoji="1" sz="1600">
          <a:solidFill>
            <a:srgbClr val="FFFFFF"/>
          </a:solidFill>
          <a:effectLst>
            <a:outerShdw blurRad="38100" dist="38100" dir="2700000" algn="tl">
              <a:srgbClr val="000000"/>
            </a:outerShdw>
          </a:effectLst>
          <a:latin typeface="+mn-lt"/>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ymbol zastępczy numeru slajdu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40000"/>
              </a:spcBef>
              <a:buClr>
                <a:srgbClr val="000000"/>
              </a:buClr>
              <a:buSzPct val="75000"/>
              <a:buFont typeface="Wingdings" panose="05000000000000000000" pitchFamily="2" charset="2"/>
              <a:buChar char="q"/>
              <a:defRPr kumimoji="1" sz="2400">
                <a:solidFill>
                  <a:srgbClr val="000000"/>
                </a:solidFill>
                <a:latin typeface="Times New Roman" panose="02020603050405020304" pitchFamily="18" charset="0"/>
              </a:defRPr>
            </a:lvl1pPr>
            <a:lvl2pPr marL="742950" indent="-285750">
              <a:lnSpc>
                <a:spcPct val="90000"/>
              </a:lnSpc>
              <a:spcBef>
                <a:spcPct val="40000"/>
              </a:spcBef>
              <a:buClr>
                <a:srgbClr val="000000"/>
              </a:buClr>
              <a:buSzPct val="75000"/>
              <a:buFont typeface="Times New Roman" panose="02020603050405020304" pitchFamily="18" charset="0"/>
              <a:buChar char="–"/>
              <a:defRPr kumimoji="1" sz="2200">
                <a:solidFill>
                  <a:srgbClr val="000000"/>
                </a:solidFill>
                <a:latin typeface="Times New Roman" panose="02020603050405020304" pitchFamily="18" charset="0"/>
              </a:defRPr>
            </a:lvl2pPr>
            <a:lvl3pPr marL="1143000" indent="-228600">
              <a:lnSpc>
                <a:spcPct val="90000"/>
              </a:lnSpc>
              <a:spcBef>
                <a:spcPct val="40000"/>
              </a:spcBef>
              <a:buClr>
                <a:srgbClr val="000000"/>
              </a:buClr>
              <a:buSzPct val="75000"/>
              <a:buFont typeface="Wingdings" panose="05000000000000000000" pitchFamily="2" charset="2"/>
              <a:buChar char="q"/>
              <a:defRPr kumimoji="1" sz="2000">
                <a:solidFill>
                  <a:srgbClr val="000000"/>
                </a:solidFill>
                <a:latin typeface="Times New Roman" panose="02020603050405020304" pitchFamily="18" charset="0"/>
              </a:defRPr>
            </a:lvl3pPr>
            <a:lvl4pPr marL="1600200" indent="-228600">
              <a:lnSpc>
                <a:spcPct val="90000"/>
              </a:lnSpc>
              <a:spcBef>
                <a:spcPct val="40000"/>
              </a:spcBef>
              <a:buClr>
                <a:srgbClr val="000000"/>
              </a:buClr>
              <a:buSzPct val="75000"/>
              <a:buFont typeface="Times New Roman" panose="02020603050405020304" pitchFamily="18" charset="0"/>
              <a:buChar char="–"/>
              <a:defRPr kumimoji="1" sz="2000">
                <a:solidFill>
                  <a:srgbClr val="000000"/>
                </a:solidFill>
                <a:latin typeface="Times New Roman" panose="02020603050405020304" pitchFamily="18" charset="0"/>
              </a:defRPr>
            </a:lvl4pPr>
            <a:lvl5pPr marL="2057400" indent="-228600">
              <a:lnSpc>
                <a:spcPct val="90000"/>
              </a:lnSpc>
              <a:spcBef>
                <a:spcPct val="40000"/>
              </a:spcBef>
              <a:buClr>
                <a:srgbClr val="000000"/>
              </a:buClr>
              <a:buSzPct val="75000"/>
              <a:buFont typeface="Monotype Sorts"/>
              <a:buChar char="n"/>
              <a:defRPr kumimoji="1" sz="1600">
                <a:solidFill>
                  <a:srgbClr val="000000"/>
                </a:solidFill>
                <a:latin typeface="Times New Roman" panose="02020603050405020304" pitchFamily="18" charset="0"/>
              </a:defRPr>
            </a:lvl5pPr>
            <a:lvl6pPr marL="25146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6pPr>
            <a:lvl7pPr marL="29718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7pPr>
            <a:lvl8pPr marL="34290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8pPr>
            <a:lvl9pPr marL="38862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9pPr>
          </a:lstStyle>
          <a:p>
            <a:pPr>
              <a:lnSpc>
                <a:spcPct val="100000"/>
              </a:lnSpc>
              <a:spcBef>
                <a:spcPct val="50000"/>
              </a:spcBef>
              <a:buClrTx/>
              <a:buSzTx/>
              <a:buFontTx/>
              <a:buNone/>
            </a:pPr>
            <a:fld id="{83562703-5034-41F4-807F-BD2D995E8216}" type="slidenum">
              <a:rPr kumimoji="0" lang="en-US" altLang="pl-PL" sz="1400" smtClean="0"/>
              <a:pPr>
                <a:lnSpc>
                  <a:spcPct val="100000"/>
                </a:lnSpc>
                <a:spcBef>
                  <a:spcPct val="50000"/>
                </a:spcBef>
                <a:buClrTx/>
                <a:buSzTx/>
                <a:buFontTx/>
                <a:buNone/>
              </a:pPr>
              <a:t>1</a:t>
            </a:fld>
            <a:endParaRPr kumimoji="0" lang="en-US" altLang="pl-PL" sz="1400" smtClean="0"/>
          </a:p>
        </p:txBody>
      </p:sp>
      <p:sp>
        <p:nvSpPr>
          <p:cNvPr id="31746" name="Rectangle 2"/>
          <p:cNvSpPr>
            <a:spLocks noGrp="1" noChangeArrowheads="1"/>
          </p:cNvSpPr>
          <p:nvPr>
            <p:ph type="ctrTitle" idx="4294967295"/>
          </p:nvPr>
        </p:nvSpPr>
        <p:spPr>
          <a:xfrm>
            <a:off x="685800" y="1839913"/>
            <a:ext cx="7772400" cy="3135312"/>
          </a:xfrm>
        </p:spPr>
        <p:txBody>
          <a:bodyPr/>
          <a:lstStyle/>
          <a:p>
            <a:pPr eaLnBrk="1" hangingPunct="1">
              <a:lnSpc>
                <a:spcPct val="150000"/>
              </a:lnSpc>
              <a:defRPr/>
            </a:pPr>
            <a:r>
              <a:rPr lang="pl-PL" sz="4000" b="1" dirty="0" smtClean="0">
                <a:solidFill>
                  <a:srgbClr val="002060"/>
                </a:solidFill>
                <a:cs typeface="Times New Roman" pitchFamily="18" charset="0"/>
              </a:rPr>
              <a:t>ORGANIZACJA</a:t>
            </a:r>
            <a:br>
              <a:rPr lang="pl-PL" sz="4000" b="1" dirty="0" smtClean="0">
                <a:solidFill>
                  <a:srgbClr val="002060"/>
                </a:solidFill>
                <a:cs typeface="Times New Roman" pitchFamily="18" charset="0"/>
              </a:rPr>
            </a:br>
            <a:r>
              <a:rPr lang="pl-PL" sz="4000" b="1" dirty="0" smtClean="0">
                <a:solidFill>
                  <a:srgbClr val="002060"/>
                </a:solidFill>
                <a:cs typeface="Times New Roman" pitchFamily="18" charset="0"/>
              </a:rPr>
              <a:t>KANCELARII TAJNEJ</a:t>
            </a:r>
            <a:endParaRPr lang="pl-PL" sz="4000" b="1" dirty="0" smtClean="0">
              <a:solidFill>
                <a:srgbClr val="002060"/>
              </a:solidFill>
            </a:endParaRPr>
          </a:p>
        </p:txBody>
      </p:sp>
      <p:sp>
        <p:nvSpPr>
          <p:cNvPr id="31789" name="Rectangle 45"/>
          <p:cNvSpPr>
            <a:spLocks noChangeArrowheads="1"/>
          </p:cNvSpPr>
          <p:nvPr/>
        </p:nvSpPr>
        <p:spPr bwMode="auto">
          <a:xfrm>
            <a:off x="457200" y="5430838"/>
            <a:ext cx="5410200" cy="457200"/>
          </a:xfrm>
          <a:prstGeom prst="rect">
            <a:avLst/>
          </a:prstGeom>
          <a:noFill/>
          <a:ln w="9525">
            <a:noFill/>
            <a:miter lim="800000"/>
            <a:headEnd/>
            <a:tailEnd/>
          </a:ln>
          <a:effectLst/>
        </p:spPr>
        <p:txBody>
          <a:bodyPr anchor="ctr">
            <a:spAutoFit/>
          </a:bodyPr>
          <a:lstStyle/>
          <a:p>
            <a:pPr eaLnBrk="1" hangingPunct="1">
              <a:buFont typeface="Wingdings" pitchFamily="2" charset="2"/>
              <a:buNone/>
              <a:defRPr/>
            </a:pPr>
            <a:endParaRPr kumimoji="0" lang="pl-PL" sz="2400" b="1" i="1">
              <a:solidFill>
                <a:srgbClr val="FFFF66"/>
              </a:solidFill>
              <a:effectLst>
                <a:outerShdw blurRad="38100" dist="38100" dir="2700000" algn="tl">
                  <a:srgbClr val="000000"/>
                </a:outerShdw>
              </a:effectLst>
              <a:latin typeface="Times New Roman" charset="0"/>
              <a:cs typeface="+mn-cs"/>
            </a:endParaRPr>
          </a:p>
        </p:txBody>
      </p:sp>
    </p:spTree>
  </p:cSld>
  <p:clrMapOvr>
    <a:masterClrMapping/>
  </p:clrMapOvr>
  <p:transition spd="med">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ymbol zastępczy numeru slajdu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40000"/>
              </a:spcBef>
              <a:buClr>
                <a:srgbClr val="000000"/>
              </a:buClr>
              <a:buSzPct val="75000"/>
              <a:buFont typeface="Wingdings" panose="05000000000000000000" pitchFamily="2" charset="2"/>
              <a:buChar char="q"/>
              <a:defRPr kumimoji="1" sz="2400">
                <a:solidFill>
                  <a:srgbClr val="000000"/>
                </a:solidFill>
                <a:latin typeface="Times New Roman" panose="02020603050405020304" pitchFamily="18" charset="0"/>
              </a:defRPr>
            </a:lvl1pPr>
            <a:lvl2pPr marL="742950" indent="-285750">
              <a:lnSpc>
                <a:spcPct val="90000"/>
              </a:lnSpc>
              <a:spcBef>
                <a:spcPct val="40000"/>
              </a:spcBef>
              <a:buClr>
                <a:srgbClr val="000000"/>
              </a:buClr>
              <a:buSzPct val="75000"/>
              <a:buFont typeface="Times New Roman" panose="02020603050405020304" pitchFamily="18" charset="0"/>
              <a:buChar char="–"/>
              <a:defRPr kumimoji="1" sz="2200">
                <a:solidFill>
                  <a:srgbClr val="000000"/>
                </a:solidFill>
                <a:latin typeface="Times New Roman" panose="02020603050405020304" pitchFamily="18" charset="0"/>
              </a:defRPr>
            </a:lvl2pPr>
            <a:lvl3pPr marL="1143000" indent="-228600">
              <a:lnSpc>
                <a:spcPct val="90000"/>
              </a:lnSpc>
              <a:spcBef>
                <a:spcPct val="40000"/>
              </a:spcBef>
              <a:buClr>
                <a:srgbClr val="000000"/>
              </a:buClr>
              <a:buSzPct val="75000"/>
              <a:buFont typeface="Wingdings" panose="05000000000000000000" pitchFamily="2" charset="2"/>
              <a:buChar char="q"/>
              <a:defRPr kumimoji="1" sz="2000">
                <a:solidFill>
                  <a:srgbClr val="000000"/>
                </a:solidFill>
                <a:latin typeface="Times New Roman" panose="02020603050405020304" pitchFamily="18" charset="0"/>
              </a:defRPr>
            </a:lvl3pPr>
            <a:lvl4pPr marL="1600200" indent="-228600">
              <a:lnSpc>
                <a:spcPct val="90000"/>
              </a:lnSpc>
              <a:spcBef>
                <a:spcPct val="40000"/>
              </a:spcBef>
              <a:buClr>
                <a:srgbClr val="000000"/>
              </a:buClr>
              <a:buSzPct val="75000"/>
              <a:buFont typeface="Times New Roman" panose="02020603050405020304" pitchFamily="18" charset="0"/>
              <a:buChar char="–"/>
              <a:defRPr kumimoji="1" sz="2000">
                <a:solidFill>
                  <a:srgbClr val="000000"/>
                </a:solidFill>
                <a:latin typeface="Times New Roman" panose="02020603050405020304" pitchFamily="18" charset="0"/>
              </a:defRPr>
            </a:lvl4pPr>
            <a:lvl5pPr marL="2057400" indent="-228600">
              <a:lnSpc>
                <a:spcPct val="90000"/>
              </a:lnSpc>
              <a:spcBef>
                <a:spcPct val="40000"/>
              </a:spcBef>
              <a:buClr>
                <a:srgbClr val="000000"/>
              </a:buClr>
              <a:buSzPct val="75000"/>
              <a:buFont typeface="Monotype Sorts"/>
              <a:buChar char="n"/>
              <a:defRPr kumimoji="1" sz="1600">
                <a:solidFill>
                  <a:srgbClr val="000000"/>
                </a:solidFill>
                <a:latin typeface="Times New Roman" panose="02020603050405020304" pitchFamily="18" charset="0"/>
              </a:defRPr>
            </a:lvl5pPr>
            <a:lvl6pPr marL="25146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6pPr>
            <a:lvl7pPr marL="29718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7pPr>
            <a:lvl8pPr marL="34290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8pPr>
            <a:lvl9pPr marL="38862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9pPr>
          </a:lstStyle>
          <a:p>
            <a:pPr>
              <a:lnSpc>
                <a:spcPct val="100000"/>
              </a:lnSpc>
              <a:spcBef>
                <a:spcPct val="50000"/>
              </a:spcBef>
              <a:buClrTx/>
              <a:buSzTx/>
              <a:buFontTx/>
              <a:buNone/>
            </a:pPr>
            <a:fld id="{AFE8CC34-9A02-42E4-B7BF-0D66E36C6449}" type="slidenum">
              <a:rPr kumimoji="0" lang="en-US" altLang="pl-PL" sz="1400" smtClean="0"/>
              <a:pPr>
                <a:lnSpc>
                  <a:spcPct val="100000"/>
                </a:lnSpc>
                <a:spcBef>
                  <a:spcPct val="50000"/>
                </a:spcBef>
                <a:buClrTx/>
                <a:buSzTx/>
                <a:buFontTx/>
                <a:buNone/>
              </a:pPr>
              <a:t>10</a:t>
            </a:fld>
            <a:endParaRPr kumimoji="0" lang="en-US" altLang="pl-PL" sz="1400" smtClean="0"/>
          </a:p>
        </p:txBody>
      </p:sp>
      <p:sp>
        <p:nvSpPr>
          <p:cNvPr id="439298" name="Rectangle 2"/>
          <p:cNvSpPr>
            <a:spLocks noGrp="1" noChangeArrowheads="1"/>
          </p:cNvSpPr>
          <p:nvPr>
            <p:ph type="title"/>
          </p:nvPr>
        </p:nvSpPr>
        <p:spPr>
          <a:xfrm>
            <a:off x="1584325" y="866775"/>
            <a:ext cx="6838950" cy="1143000"/>
          </a:xfrm>
        </p:spPr>
        <p:txBody>
          <a:bodyPr/>
          <a:lstStyle/>
          <a:p>
            <a:pPr marL="647700" indent="-647700">
              <a:defRPr/>
            </a:pPr>
            <a:r>
              <a:rPr lang="pl-PL" dirty="0" smtClean="0">
                <a:cs typeface="Times New Roman" pitchFamily="18" charset="0"/>
              </a:rPr>
              <a:t>Organizacja kancelarii tajnej </a:t>
            </a:r>
            <a:r>
              <a:rPr lang="pl-PL" dirty="0" smtClean="0"/>
              <a:t>(9/11)</a:t>
            </a:r>
          </a:p>
        </p:txBody>
      </p:sp>
      <p:sp>
        <p:nvSpPr>
          <p:cNvPr id="14340" name="Rectangle 3"/>
          <p:cNvSpPr>
            <a:spLocks noGrp="1" noChangeArrowheads="1"/>
          </p:cNvSpPr>
          <p:nvPr>
            <p:ph type="body" idx="1"/>
          </p:nvPr>
        </p:nvSpPr>
        <p:spPr>
          <a:xfrm>
            <a:off x="381000" y="1981200"/>
            <a:ext cx="8470900" cy="4876800"/>
          </a:xfrm>
        </p:spPr>
        <p:txBody>
          <a:bodyPr/>
          <a:lstStyle/>
          <a:p>
            <a:pPr algn="just">
              <a:lnSpc>
                <a:spcPct val="130000"/>
              </a:lnSpc>
            </a:pPr>
            <a:r>
              <a:rPr lang="pl-PL" altLang="pl-PL" smtClean="0"/>
              <a:t>W przypadku zmiany na stanowisku kierownika kancelarii lub osoby kierującej oddziałem kancelarii sporządza się </a:t>
            </a:r>
            <a:r>
              <a:rPr lang="pl-PL" altLang="pl-PL" b="1" smtClean="0">
                <a:solidFill>
                  <a:srgbClr val="FF0000"/>
                </a:solidFill>
              </a:rPr>
              <a:t>protokół zdawczo-odbiorczy</a:t>
            </a:r>
            <a:r>
              <a:rPr lang="pl-PL" altLang="pl-PL" smtClean="0">
                <a:solidFill>
                  <a:srgbClr val="FF0000"/>
                </a:solidFill>
              </a:rPr>
              <a:t>.</a:t>
            </a:r>
            <a:endParaRPr lang="pl-PL" altLang="pl-PL" sz="1000" smtClean="0">
              <a:solidFill>
                <a:srgbClr val="FF0000"/>
              </a:solidFill>
            </a:endParaRPr>
          </a:p>
          <a:p>
            <a:pPr algn="just">
              <a:lnSpc>
                <a:spcPct val="130000"/>
              </a:lnSpc>
            </a:pPr>
            <a:r>
              <a:rPr lang="pl-PL" altLang="pl-PL" smtClean="0"/>
              <a:t>Protokół sporządza się w obecności osoby zdającej obowiązki, osoby przejmującej oraz pełnomocnika ochrony lub upoważnionej przez niego osoby.</a:t>
            </a:r>
          </a:p>
          <a:p>
            <a:pPr algn="just">
              <a:lnSpc>
                <a:spcPct val="130000"/>
              </a:lnSpc>
            </a:pPr>
            <a:r>
              <a:rPr lang="pl-PL" altLang="pl-PL" smtClean="0"/>
              <a:t>Protokół sporządza się w dwóch egzemplarzach. Pierwszy egzemplarz przechowywany jest w kancelarii, drugi </a:t>
            </a:r>
            <a:br>
              <a:rPr lang="pl-PL" altLang="pl-PL" smtClean="0"/>
            </a:br>
            <a:r>
              <a:rPr lang="pl-PL" altLang="pl-PL" smtClean="0"/>
              <a:t>u pełnomocnika ochrony.</a:t>
            </a:r>
          </a:p>
        </p:txBody>
      </p:sp>
    </p:spTree>
  </p:cSld>
  <p:clrMapOvr>
    <a:masterClrMapping/>
  </p:clrMapOvr>
  <p:transition spd="med">
    <p:rand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ymbol zastępczy numeru slajdu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40000"/>
              </a:spcBef>
              <a:buClr>
                <a:srgbClr val="000000"/>
              </a:buClr>
              <a:buSzPct val="75000"/>
              <a:buFont typeface="Wingdings" panose="05000000000000000000" pitchFamily="2" charset="2"/>
              <a:buChar char="q"/>
              <a:defRPr kumimoji="1" sz="2400">
                <a:solidFill>
                  <a:srgbClr val="000000"/>
                </a:solidFill>
                <a:latin typeface="Times New Roman" panose="02020603050405020304" pitchFamily="18" charset="0"/>
              </a:defRPr>
            </a:lvl1pPr>
            <a:lvl2pPr marL="742950" indent="-285750">
              <a:lnSpc>
                <a:spcPct val="90000"/>
              </a:lnSpc>
              <a:spcBef>
                <a:spcPct val="40000"/>
              </a:spcBef>
              <a:buClr>
                <a:srgbClr val="000000"/>
              </a:buClr>
              <a:buSzPct val="75000"/>
              <a:buFont typeface="Times New Roman" panose="02020603050405020304" pitchFamily="18" charset="0"/>
              <a:buChar char="–"/>
              <a:defRPr kumimoji="1" sz="2200">
                <a:solidFill>
                  <a:srgbClr val="000000"/>
                </a:solidFill>
                <a:latin typeface="Times New Roman" panose="02020603050405020304" pitchFamily="18" charset="0"/>
              </a:defRPr>
            </a:lvl2pPr>
            <a:lvl3pPr marL="1143000" indent="-228600">
              <a:lnSpc>
                <a:spcPct val="90000"/>
              </a:lnSpc>
              <a:spcBef>
                <a:spcPct val="40000"/>
              </a:spcBef>
              <a:buClr>
                <a:srgbClr val="000000"/>
              </a:buClr>
              <a:buSzPct val="75000"/>
              <a:buFont typeface="Wingdings" panose="05000000000000000000" pitchFamily="2" charset="2"/>
              <a:buChar char="q"/>
              <a:defRPr kumimoji="1" sz="2000">
                <a:solidFill>
                  <a:srgbClr val="000000"/>
                </a:solidFill>
                <a:latin typeface="Times New Roman" panose="02020603050405020304" pitchFamily="18" charset="0"/>
              </a:defRPr>
            </a:lvl3pPr>
            <a:lvl4pPr marL="1600200" indent="-228600">
              <a:lnSpc>
                <a:spcPct val="90000"/>
              </a:lnSpc>
              <a:spcBef>
                <a:spcPct val="40000"/>
              </a:spcBef>
              <a:buClr>
                <a:srgbClr val="000000"/>
              </a:buClr>
              <a:buSzPct val="75000"/>
              <a:buFont typeface="Times New Roman" panose="02020603050405020304" pitchFamily="18" charset="0"/>
              <a:buChar char="–"/>
              <a:defRPr kumimoji="1" sz="2000">
                <a:solidFill>
                  <a:srgbClr val="000000"/>
                </a:solidFill>
                <a:latin typeface="Times New Roman" panose="02020603050405020304" pitchFamily="18" charset="0"/>
              </a:defRPr>
            </a:lvl4pPr>
            <a:lvl5pPr marL="2057400" indent="-228600">
              <a:lnSpc>
                <a:spcPct val="90000"/>
              </a:lnSpc>
              <a:spcBef>
                <a:spcPct val="40000"/>
              </a:spcBef>
              <a:buClr>
                <a:srgbClr val="000000"/>
              </a:buClr>
              <a:buSzPct val="75000"/>
              <a:buFont typeface="Monotype Sorts"/>
              <a:buChar char="n"/>
              <a:defRPr kumimoji="1" sz="1600">
                <a:solidFill>
                  <a:srgbClr val="000000"/>
                </a:solidFill>
                <a:latin typeface="Times New Roman" panose="02020603050405020304" pitchFamily="18" charset="0"/>
              </a:defRPr>
            </a:lvl5pPr>
            <a:lvl6pPr marL="25146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6pPr>
            <a:lvl7pPr marL="29718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7pPr>
            <a:lvl8pPr marL="34290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8pPr>
            <a:lvl9pPr marL="38862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9pPr>
          </a:lstStyle>
          <a:p>
            <a:pPr>
              <a:lnSpc>
                <a:spcPct val="100000"/>
              </a:lnSpc>
              <a:spcBef>
                <a:spcPct val="50000"/>
              </a:spcBef>
              <a:buClrTx/>
              <a:buSzTx/>
              <a:buFontTx/>
              <a:buNone/>
            </a:pPr>
            <a:fld id="{86AD1B50-21CC-4BE0-9A8B-AA5747113099}" type="slidenum">
              <a:rPr kumimoji="0" lang="en-US" altLang="pl-PL" sz="1400" smtClean="0"/>
              <a:pPr>
                <a:lnSpc>
                  <a:spcPct val="100000"/>
                </a:lnSpc>
                <a:spcBef>
                  <a:spcPct val="50000"/>
                </a:spcBef>
                <a:buClrTx/>
                <a:buSzTx/>
                <a:buFontTx/>
                <a:buNone/>
              </a:pPr>
              <a:t>11</a:t>
            </a:fld>
            <a:endParaRPr kumimoji="0" lang="en-US" altLang="pl-PL" sz="1400" smtClean="0"/>
          </a:p>
        </p:txBody>
      </p:sp>
      <p:sp>
        <p:nvSpPr>
          <p:cNvPr id="440322" name="Rectangle 2"/>
          <p:cNvSpPr>
            <a:spLocks noGrp="1" noChangeArrowheads="1"/>
          </p:cNvSpPr>
          <p:nvPr>
            <p:ph type="title"/>
          </p:nvPr>
        </p:nvSpPr>
        <p:spPr/>
        <p:txBody>
          <a:bodyPr/>
          <a:lstStyle/>
          <a:p>
            <a:pPr marL="647700" indent="-647700">
              <a:defRPr/>
            </a:pPr>
            <a:r>
              <a:rPr lang="pl-PL" dirty="0" smtClean="0">
                <a:cs typeface="Times New Roman" pitchFamily="18" charset="0"/>
              </a:rPr>
              <a:t>Organizacja kancelarii tajnej </a:t>
            </a:r>
            <a:r>
              <a:rPr lang="pl-PL" dirty="0" smtClean="0"/>
              <a:t>(10/11)</a:t>
            </a:r>
          </a:p>
        </p:txBody>
      </p:sp>
      <p:sp>
        <p:nvSpPr>
          <p:cNvPr id="15364" name="Rectangle 3"/>
          <p:cNvSpPr>
            <a:spLocks noGrp="1" noChangeArrowheads="1"/>
          </p:cNvSpPr>
          <p:nvPr>
            <p:ph type="body" idx="1"/>
          </p:nvPr>
        </p:nvSpPr>
        <p:spPr/>
        <p:txBody>
          <a:bodyPr/>
          <a:lstStyle/>
          <a:p>
            <a:pPr marL="355600" indent="-355600" algn="just">
              <a:lnSpc>
                <a:spcPct val="150000"/>
              </a:lnSpc>
            </a:pPr>
            <a:r>
              <a:rPr lang="pl-PL" altLang="pl-PL" smtClean="0"/>
              <a:t>W sytuacji </a:t>
            </a:r>
            <a:r>
              <a:rPr lang="pl-PL" altLang="pl-PL" b="1" smtClean="0">
                <a:solidFill>
                  <a:srgbClr val="FF0000"/>
                </a:solidFill>
              </a:rPr>
              <a:t>czasowej nieobecności</a:t>
            </a:r>
            <a:r>
              <a:rPr lang="pl-PL" altLang="pl-PL" smtClean="0">
                <a:solidFill>
                  <a:srgbClr val="FF0000"/>
                </a:solidFill>
              </a:rPr>
              <a:t> </a:t>
            </a:r>
            <a:r>
              <a:rPr lang="pl-PL" altLang="pl-PL" smtClean="0"/>
              <a:t>kierownika kancelarii lub osoby kierującej oddziałem kancelarii ich obowiązki przejmuje pełnomocnik ochrony lub pracownik kancelarii pisemnie przez niego upoważniony.</a:t>
            </a:r>
          </a:p>
        </p:txBody>
      </p:sp>
    </p:spTree>
  </p:cSld>
  <p:clrMapOvr>
    <a:masterClrMapping/>
  </p:clrMapOvr>
  <p:transition spd="med">
    <p:rand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ymbol zastępczy numeru slajdu 4"/>
          <p:cNvSpPr txBox="1">
            <a:spLocks noGrp="1"/>
          </p:cNvSpPr>
          <p:nvPr/>
        </p:nvSpPr>
        <p:spPr bwMode="auto">
          <a:xfrm>
            <a:off x="7023100" y="6497638"/>
            <a:ext cx="1905000"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40000"/>
              </a:spcBef>
              <a:buClr>
                <a:srgbClr val="000000"/>
              </a:buClr>
              <a:buSzPct val="75000"/>
              <a:buFont typeface="Wingdings" panose="05000000000000000000" pitchFamily="2" charset="2"/>
              <a:buChar char="q"/>
              <a:defRPr kumimoji="1" sz="2400">
                <a:solidFill>
                  <a:srgbClr val="000000"/>
                </a:solidFill>
                <a:latin typeface="Times New Roman" panose="02020603050405020304" pitchFamily="18" charset="0"/>
              </a:defRPr>
            </a:lvl1pPr>
            <a:lvl2pPr marL="742950" indent="-285750">
              <a:lnSpc>
                <a:spcPct val="90000"/>
              </a:lnSpc>
              <a:spcBef>
                <a:spcPct val="40000"/>
              </a:spcBef>
              <a:buClr>
                <a:srgbClr val="000000"/>
              </a:buClr>
              <a:buSzPct val="75000"/>
              <a:buFont typeface="Times New Roman" panose="02020603050405020304" pitchFamily="18" charset="0"/>
              <a:buChar char="–"/>
              <a:defRPr kumimoji="1" sz="2200">
                <a:solidFill>
                  <a:srgbClr val="000000"/>
                </a:solidFill>
                <a:latin typeface="Times New Roman" panose="02020603050405020304" pitchFamily="18" charset="0"/>
              </a:defRPr>
            </a:lvl2pPr>
            <a:lvl3pPr marL="1143000" indent="-228600">
              <a:lnSpc>
                <a:spcPct val="90000"/>
              </a:lnSpc>
              <a:spcBef>
                <a:spcPct val="40000"/>
              </a:spcBef>
              <a:buClr>
                <a:srgbClr val="000000"/>
              </a:buClr>
              <a:buSzPct val="75000"/>
              <a:buFont typeface="Wingdings" panose="05000000000000000000" pitchFamily="2" charset="2"/>
              <a:buChar char="q"/>
              <a:defRPr kumimoji="1" sz="2000">
                <a:solidFill>
                  <a:srgbClr val="000000"/>
                </a:solidFill>
                <a:latin typeface="Times New Roman" panose="02020603050405020304" pitchFamily="18" charset="0"/>
              </a:defRPr>
            </a:lvl3pPr>
            <a:lvl4pPr marL="1600200" indent="-228600">
              <a:lnSpc>
                <a:spcPct val="90000"/>
              </a:lnSpc>
              <a:spcBef>
                <a:spcPct val="40000"/>
              </a:spcBef>
              <a:buClr>
                <a:srgbClr val="000000"/>
              </a:buClr>
              <a:buSzPct val="75000"/>
              <a:buFont typeface="Times New Roman" panose="02020603050405020304" pitchFamily="18" charset="0"/>
              <a:buChar char="–"/>
              <a:defRPr kumimoji="1" sz="2000">
                <a:solidFill>
                  <a:srgbClr val="000000"/>
                </a:solidFill>
                <a:latin typeface="Times New Roman" panose="02020603050405020304" pitchFamily="18" charset="0"/>
              </a:defRPr>
            </a:lvl4pPr>
            <a:lvl5pPr marL="2057400" indent="-228600">
              <a:lnSpc>
                <a:spcPct val="90000"/>
              </a:lnSpc>
              <a:spcBef>
                <a:spcPct val="40000"/>
              </a:spcBef>
              <a:buClr>
                <a:srgbClr val="000000"/>
              </a:buClr>
              <a:buSzPct val="75000"/>
              <a:buFont typeface="Monotype Sorts"/>
              <a:buChar char="n"/>
              <a:defRPr kumimoji="1" sz="1600">
                <a:solidFill>
                  <a:srgbClr val="000000"/>
                </a:solidFill>
                <a:latin typeface="Times New Roman" panose="02020603050405020304" pitchFamily="18" charset="0"/>
              </a:defRPr>
            </a:lvl5pPr>
            <a:lvl6pPr marL="25146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6pPr>
            <a:lvl7pPr marL="29718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7pPr>
            <a:lvl8pPr marL="34290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8pPr>
            <a:lvl9pPr marL="38862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9pPr>
          </a:lstStyle>
          <a:p>
            <a:pPr algn="r">
              <a:lnSpc>
                <a:spcPct val="100000"/>
              </a:lnSpc>
              <a:spcBef>
                <a:spcPct val="50000"/>
              </a:spcBef>
              <a:buClrTx/>
              <a:buSzTx/>
              <a:buFontTx/>
              <a:buNone/>
            </a:pPr>
            <a:fld id="{3709EDAD-91D2-4692-B480-68244C3410ED}" type="slidenum">
              <a:rPr kumimoji="0" lang="en-US" altLang="pl-PL" sz="1400"/>
              <a:pPr algn="r">
                <a:lnSpc>
                  <a:spcPct val="100000"/>
                </a:lnSpc>
                <a:spcBef>
                  <a:spcPct val="50000"/>
                </a:spcBef>
                <a:buClrTx/>
                <a:buSzTx/>
                <a:buFontTx/>
                <a:buNone/>
              </a:pPr>
              <a:t>12</a:t>
            </a:fld>
            <a:endParaRPr kumimoji="0" lang="en-US" altLang="pl-PL" sz="1400"/>
          </a:p>
        </p:txBody>
      </p:sp>
      <p:sp>
        <p:nvSpPr>
          <p:cNvPr id="16387" name="Rectangle 3"/>
          <p:cNvSpPr>
            <a:spLocks noGrp="1" noChangeArrowheads="1"/>
          </p:cNvSpPr>
          <p:nvPr>
            <p:ph type="body" idx="4294967295"/>
          </p:nvPr>
        </p:nvSpPr>
        <p:spPr/>
        <p:txBody>
          <a:bodyPr/>
          <a:lstStyle/>
          <a:p>
            <a:pPr marL="355600" indent="-355600" algn="just">
              <a:lnSpc>
                <a:spcPct val="150000"/>
              </a:lnSpc>
            </a:pPr>
            <a:r>
              <a:rPr lang="pl-PL" altLang="pl-PL" smtClean="0"/>
              <a:t>W uzasadnionych przypadkach, za zgodą odpowiednio ABW lub SKW, można utworzyć kancelarię tajną obsługującą </a:t>
            </a:r>
            <a:br>
              <a:rPr lang="pl-PL" altLang="pl-PL" smtClean="0"/>
            </a:br>
            <a:r>
              <a:rPr lang="pl-PL" altLang="pl-PL" b="1" smtClean="0">
                <a:solidFill>
                  <a:srgbClr val="FF0000"/>
                </a:solidFill>
              </a:rPr>
              <a:t>dwie lub więcej</a:t>
            </a:r>
            <a:r>
              <a:rPr lang="pl-PL" altLang="pl-PL" smtClean="0">
                <a:solidFill>
                  <a:srgbClr val="FF0000"/>
                </a:solidFill>
              </a:rPr>
              <a:t> </a:t>
            </a:r>
            <a:r>
              <a:rPr lang="pl-PL" altLang="pl-PL" smtClean="0"/>
              <a:t>jednostek organizacyjnych. Podległość, obsada </a:t>
            </a:r>
            <a:br>
              <a:rPr lang="pl-PL" altLang="pl-PL" smtClean="0"/>
            </a:br>
            <a:r>
              <a:rPr lang="pl-PL" altLang="pl-PL" smtClean="0"/>
              <a:t>i zasady finansowania takiej kancelarii powinny być określone przez właściwych kierowników jednostek organizacyjnych.</a:t>
            </a:r>
          </a:p>
        </p:txBody>
      </p:sp>
      <p:sp>
        <p:nvSpPr>
          <p:cNvPr id="441349" name="Rectangle 5"/>
          <p:cNvSpPr>
            <a:spLocks noGrp="1" noChangeArrowheads="1"/>
          </p:cNvSpPr>
          <p:nvPr>
            <p:ph type="title" idx="4294967295"/>
          </p:nvPr>
        </p:nvSpPr>
        <p:spPr>
          <a:xfrm>
            <a:off x="1333500" y="1073150"/>
            <a:ext cx="6838950" cy="942975"/>
          </a:xfrm>
        </p:spPr>
        <p:txBody>
          <a:bodyPr/>
          <a:lstStyle/>
          <a:p>
            <a:pPr marL="647700" indent="-647700">
              <a:defRPr/>
            </a:pPr>
            <a:r>
              <a:rPr lang="pl-PL" dirty="0" smtClean="0"/>
              <a:t>Organizacja kancelarii tajnej (11/11)</a:t>
            </a:r>
          </a:p>
        </p:txBody>
      </p:sp>
    </p:spTree>
  </p:cSld>
  <p:clrMapOvr>
    <a:masterClrMapping/>
  </p:clrMapOvr>
  <p:transition spd="med">
    <p:rand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1347788" y="911225"/>
            <a:ext cx="7575550" cy="1143000"/>
          </a:xfrm>
        </p:spPr>
        <p:txBody>
          <a:bodyPr/>
          <a:lstStyle/>
          <a:p>
            <a:pPr>
              <a:defRPr/>
            </a:pPr>
            <a:r>
              <a:rPr lang="pl-PL" dirty="0" smtClean="0"/>
              <a:t>Organizacja kancelarii tajnej obsługującej dwie lub więcej jednostek organizacyjnych (1/5)</a:t>
            </a:r>
          </a:p>
        </p:txBody>
      </p:sp>
      <p:sp>
        <p:nvSpPr>
          <p:cNvPr id="17411" name="Rectangle 3"/>
          <p:cNvSpPr>
            <a:spLocks noGrp="1" noChangeArrowheads="1"/>
          </p:cNvSpPr>
          <p:nvPr>
            <p:ph type="body" idx="1"/>
          </p:nvPr>
        </p:nvSpPr>
        <p:spPr>
          <a:xfrm>
            <a:off x="265113" y="2114550"/>
            <a:ext cx="8650287" cy="4743450"/>
          </a:xfrm>
        </p:spPr>
        <p:txBody>
          <a:bodyPr/>
          <a:lstStyle/>
          <a:p>
            <a:pPr marL="0" indent="0" algn="just">
              <a:lnSpc>
                <a:spcPct val="110000"/>
              </a:lnSpc>
              <a:buFont typeface="Wingdings" panose="05000000000000000000" pitchFamily="2" charset="2"/>
              <a:buNone/>
            </a:pPr>
            <a:r>
              <a:rPr lang="pl-PL" altLang="pl-PL" b="1" smtClean="0">
                <a:solidFill>
                  <a:srgbClr val="FF0000"/>
                </a:solidFill>
              </a:rPr>
              <a:t>Podstawowe elementy, które należy zawrzeć w porozumieniu kierowników jednostek organizacyjnych </a:t>
            </a:r>
            <a:r>
              <a:rPr lang="pl-PL" altLang="pl-PL" smtClean="0"/>
              <a:t>obsługującej dwie lub więcej jednostek organizacyjnych:</a:t>
            </a:r>
          </a:p>
          <a:p>
            <a:pPr marL="530225" lvl="1" indent="-350838" algn="just">
              <a:lnSpc>
                <a:spcPct val="110000"/>
              </a:lnSpc>
              <a:buFont typeface="Wingdings" panose="05000000000000000000" pitchFamily="2" charset="2"/>
              <a:buAutoNum type="arabicParenR"/>
            </a:pPr>
            <a:r>
              <a:rPr lang="pl-PL" altLang="pl-PL" sz="2400" smtClean="0"/>
              <a:t>pełna nazwa oraz adresy jednostek organizacyjnych;</a:t>
            </a:r>
          </a:p>
          <a:p>
            <a:pPr marL="530225" lvl="1" indent="-350838" algn="just">
              <a:lnSpc>
                <a:spcPct val="110000"/>
              </a:lnSpc>
              <a:buFont typeface="Wingdings" panose="05000000000000000000" pitchFamily="2" charset="2"/>
              <a:buAutoNum type="arabicParenR"/>
            </a:pPr>
            <a:r>
              <a:rPr lang="pl-PL" altLang="pl-PL" sz="2400" smtClean="0"/>
              <a:t>imiona i nazwiska kierowników jednostek organizacyjnych;</a:t>
            </a:r>
          </a:p>
          <a:p>
            <a:pPr marL="530225" lvl="1" indent="-350838" algn="just">
              <a:lnSpc>
                <a:spcPct val="110000"/>
              </a:lnSpc>
              <a:buFont typeface="Wingdings" panose="05000000000000000000" pitchFamily="2" charset="2"/>
              <a:buAutoNum type="arabicParenR"/>
            </a:pPr>
            <a:r>
              <a:rPr lang="pl-PL" altLang="pl-PL" sz="2400" smtClean="0"/>
              <a:t>oświadczenie woli wszystkich zainteresowanych stron;</a:t>
            </a:r>
          </a:p>
          <a:p>
            <a:pPr marL="530225" lvl="1" indent="-350838" algn="just">
              <a:lnSpc>
                <a:spcPct val="110000"/>
              </a:lnSpc>
              <a:buFont typeface="Wingdings" panose="05000000000000000000" pitchFamily="2" charset="2"/>
              <a:buAutoNum type="arabicParenR"/>
            </a:pPr>
            <a:r>
              <a:rPr lang="pl-PL" altLang="pl-PL" sz="2400" smtClean="0"/>
              <a:t>umocowanie prawne;</a:t>
            </a:r>
          </a:p>
          <a:p>
            <a:pPr marL="530225" lvl="1" indent="-350838" algn="just">
              <a:lnSpc>
                <a:spcPct val="110000"/>
              </a:lnSpc>
              <a:buFont typeface="Wingdings" panose="05000000000000000000" pitchFamily="2" charset="2"/>
              <a:buAutoNum type="arabicParenR"/>
            </a:pPr>
            <a:r>
              <a:rPr lang="pl-PL" altLang="pl-PL" sz="2400" smtClean="0"/>
              <a:t>lokalizacja i wyposażenie kancelarii tajnej (w tym dokładny adres kancelarii tajnej, opis stref ochronnych);</a:t>
            </a:r>
          </a:p>
        </p:txBody>
      </p:sp>
      <p:sp>
        <p:nvSpPr>
          <p:cNvPr id="17412" name="Symbol zastępczy numeru slajdu 4"/>
          <p:cNvSpPr txBox="1">
            <a:spLocks noGrp="1"/>
          </p:cNvSpPr>
          <p:nvPr/>
        </p:nvSpPr>
        <p:spPr bwMode="auto">
          <a:xfrm>
            <a:off x="7023100" y="6497638"/>
            <a:ext cx="1905000"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40000"/>
              </a:spcBef>
              <a:buClr>
                <a:srgbClr val="000000"/>
              </a:buClr>
              <a:buSzPct val="75000"/>
              <a:buFont typeface="Wingdings" panose="05000000000000000000" pitchFamily="2" charset="2"/>
              <a:buChar char="q"/>
              <a:defRPr kumimoji="1" sz="2400">
                <a:solidFill>
                  <a:srgbClr val="000000"/>
                </a:solidFill>
                <a:latin typeface="Times New Roman" panose="02020603050405020304" pitchFamily="18" charset="0"/>
              </a:defRPr>
            </a:lvl1pPr>
            <a:lvl2pPr marL="742950" indent="-285750">
              <a:lnSpc>
                <a:spcPct val="90000"/>
              </a:lnSpc>
              <a:spcBef>
                <a:spcPct val="40000"/>
              </a:spcBef>
              <a:buClr>
                <a:srgbClr val="000000"/>
              </a:buClr>
              <a:buSzPct val="75000"/>
              <a:buFont typeface="Times New Roman" panose="02020603050405020304" pitchFamily="18" charset="0"/>
              <a:buChar char="–"/>
              <a:defRPr kumimoji="1" sz="2200">
                <a:solidFill>
                  <a:srgbClr val="000000"/>
                </a:solidFill>
                <a:latin typeface="Times New Roman" panose="02020603050405020304" pitchFamily="18" charset="0"/>
              </a:defRPr>
            </a:lvl2pPr>
            <a:lvl3pPr marL="1143000" indent="-228600">
              <a:lnSpc>
                <a:spcPct val="90000"/>
              </a:lnSpc>
              <a:spcBef>
                <a:spcPct val="40000"/>
              </a:spcBef>
              <a:buClr>
                <a:srgbClr val="000000"/>
              </a:buClr>
              <a:buSzPct val="75000"/>
              <a:buFont typeface="Wingdings" panose="05000000000000000000" pitchFamily="2" charset="2"/>
              <a:buChar char="q"/>
              <a:defRPr kumimoji="1" sz="2000">
                <a:solidFill>
                  <a:srgbClr val="000000"/>
                </a:solidFill>
                <a:latin typeface="Times New Roman" panose="02020603050405020304" pitchFamily="18" charset="0"/>
              </a:defRPr>
            </a:lvl3pPr>
            <a:lvl4pPr marL="1600200" indent="-228600">
              <a:lnSpc>
                <a:spcPct val="90000"/>
              </a:lnSpc>
              <a:spcBef>
                <a:spcPct val="40000"/>
              </a:spcBef>
              <a:buClr>
                <a:srgbClr val="000000"/>
              </a:buClr>
              <a:buSzPct val="75000"/>
              <a:buFont typeface="Times New Roman" panose="02020603050405020304" pitchFamily="18" charset="0"/>
              <a:buChar char="–"/>
              <a:defRPr kumimoji="1" sz="2000">
                <a:solidFill>
                  <a:srgbClr val="000000"/>
                </a:solidFill>
                <a:latin typeface="Times New Roman" panose="02020603050405020304" pitchFamily="18" charset="0"/>
              </a:defRPr>
            </a:lvl4pPr>
            <a:lvl5pPr marL="2057400" indent="-228600">
              <a:lnSpc>
                <a:spcPct val="90000"/>
              </a:lnSpc>
              <a:spcBef>
                <a:spcPct val="40000"/>
              </a:spcBef>
              <a:buClr>
                <a:srgbClr val="000000"/>
              </a:buClr>
              <a:buSzPct val="75000"/>
              <a:buFont typeface="Monotype Sorts"/>
              <a:buChar char="n"/>
              <a:defRPr kumimoji="1" sz="1600">
                <a:solidFill>
                  <a:srgbClr val="000000"/>
                </a:solidFill>
                <a:latin typeface="Times New Roman" panose="02020603050405020304" pitchFamily="18" charset="0"/>
              </a:defRPr>
            </a:lvl5pPr>
            <a:lvl6pPr marL="25146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6pPr>
            <a:lvl7pPr marL="29718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7pPr>
            <a:lvl8pPr marL="34290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8pPr>
            <a:lvl9pPr marL="38862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9pPr>
          </a:lstStyle>
          <a:p>
            <a:pPr algn="r">
              <a:lnSpc>
                <a:spcPct val="100000"/>
              </a:lnSpc>
              <a:spcBef>
                <a:spcPct val="50000"/>
              </a:spcBef>
              <a:buClrTx/>
              <a:buSzTx/>
              <a:buFontTx/>
              <a:buNone/>
            </a:pPr>
            <a:fld id="{C5F44274-D3DA-4E76-8B68-DADE06AF5725}" type="slidenum">
              <a:rPr kumimoji="0" lang="en-US" altLang="pl-PL" sz="1400"/>
              <a:pPr algn="r">
                <a:lnSpc>
                  <a:spcPct val="100000"/>
                </a:lnSpc>
                <a:spcBef>
                  <a:spcPct val="50000"/>
                </a:spcBef>
                <a:buClrTx/>
                <a:buSzTx/>
                <a:buFontTx/>
                <a:buNone/>
              </a:pPr>
              <a:t>13</a:t>
            </a:fld>
            <a:endParaRPr kumimoji="0" lang="en-US" altLang="pl-PL" sz="1400"/>
          </a:p>
        </p:txBody>
      </p:sp>
    </p:spTree>
  </p:cSld>
  <p:clrMapOvr>
    <a:masterClrMapping/>
  </p:clrMapOvr>
  <p:transition spd="med">
    <p:rand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type="body" idx="1"/>
          </p:nvPr>
        </p:nvSpPr>
        <p:spPr>
          <a:xfrm>
            <a:off x="280988" y="2112963"/>
            <a:ext cx="8634412" cy="4745037"/>
          </a:xfrm>
        </p:spPr>
        <p:txBody>
          <a:bodyPr/>
          <a:lstStyle/>
          <a:p>
            <a:pPr marL="354013" indent="-354013" algn="just">
              <a:buFont typeface="Wingdings" panose="05000000000000000000" pitchFamily="2" charset="2"/>
              <a:buAutoNum type="arabicParenR" startAt="6"/>
            </a:pPr>
            <a:r>
              <a:rPr lang="pl-PL" altLang="pl-PL" smtClean="0"/>
              <a:t>sposób przechowywania i ewidencjonowania materiałów niejawnych każdej z jednostek organizacyjnych (odrębny dla każdej jednostki);</a:t>
            </a:r>
          </a:p>
          <a:p>
            <a:pPr marL="354013" indent="-354013" algn="just">
              <a:buFont typeface="Wingdings" panose="05000000000000000000" pitchFamily="2" charset="2"/>
              <a:buAutoNum type="arabicParenR" startAt="6"/>
            </a:pPr>
            <a:r>
              <a:rPr lang="pl-PL" altLang="pl-PL" smtClean="0"/>
              <a:t>skład pionów ochrony funkcjonujących w każdej z jednostek organizacyjnych;</a:t>
            </a:r>
          </a:p>
          <a:p>
            <a:pPr marL="354013" indent="-354013" algn="just">
              <a:buFont typeface="Wingdings" panose="05000000000000000000" pitchFamily="2" charset="2"/>
              <a:buAutoNum type="arabicParenR" startAt="6"/>
            </a:pPr>
            <a:r>
              <a:rPr lang="pl-PL" altLang="pl-PL" smtClean="0"/>
              <a:t>sposób i zasady funkcjonowania kancelarii tajnej, uwzględniając najwyższą i najniższą klauzulę tajności materiałów niejawnych przetwarzanych w kancelarii tajnej;</a:t>
            </a:r>
          </a:p>
          <a:p>
            <a:pPr marL="354013" indent="-354013" algn="just">
              <a:buFont typeface="Wingdings" panose="05000000000000000000" pitchFamily="2" charset="2"/>
              <a:buAutoNum type="arabicParenR" startAt="6"/>
            </a:pPr>
            <a:r>
              <a:rPr lang="pl-PL" altLang="pl-PL" smtClean="0"/>
              <a:t>obsada personalna kancelarii tajnej, podległość kierownika KT kierownikom jednostek organizacyjnych w zakresie dokumentacji niejawnej pozostającej w ich dyspozycji, zastępstwo kierownika kancelarii tajnej;</a:t>
            </a:r>
          </a:p>
        </p:txBody>
      </p:sp>
      <p:sp>
        <p:nvSpPr>
          <p:cNvPr id="18435" name="Symbol zastępczy numeru slajdu 4"/>
          <p:cNvSpPr txBox="1">
            <a:spLocks noGrp="1"/>
          </p:cNvSpPr>
          <p:nvPr/>
        </p:nvSpPr>
        <p:spPr bwMode="auto">
          <a:xfrm>
            <a:off x="7023100" y="6497638"/>
            <a:ext cx="1905000"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40000"/>
              </a:spcBef>
              <a:buClr>
                <a:srgbClr val="000000"/>
              </a:buClr>
              <a:buSzPct val="75000"/>
              <a:buFont typeface="Wingdings" panose="05000000000000000000" pitchFamily="2" charset="2"/>
              <a:buChar char="q"/>
              <a:defRPr kumimoji="1" sz="2400">
                <a:solidFill>
                  <a:srgbClr val="000000"/>
                </a:solidFill>
                <a:latin typeface="Times New Roman" panose="02020603050405020304" pitchFamily="18" charset="0"/>
              </a:defRPr>
            </a:lvl1pPr>
            <a:lvl2pPr marL="742950" indent="-285750">
              <a:lnSpc>
                <a:spcPct val="90000"/>
              </a:lnSpc>
              <a:spcBef>
                <a:spcPct val="40000"/>
              </a:spcBef>
              <a:buClr>
                <a:srgbClr val="000000"/>
              </a:buClr>
              <a:buSzPct val="75000"/>
              <a:buFont typeface="Times New Roman" panose="02020603050405020304" pitchFamily="18" charset="0"/>
              <a:buChar char="–"/>
              <a:defRPr kumimoji="1" sz="2200">
                <a:solidFill>
                  <a:srgbClr val="000000"/>
                </a:solidFill>
                <a:latin typeface="Times New Roman" panose="02020603050405020304" pitchFamily="18" charset="0"/>
              </a:defRPr>
            </a:lvl2pPr>
            <a:lvl3pPr marL="1143000" indent="-228600">
              <a:lnSpc>
                <a:spcPct val="90000"/>
              </a:lnSpc>
              <a:spcBef>
                <a:spcPct val="40000"/>
              </a:spcBef>
              <a:buClr>
                <a:srgbClr val="000000"/>
              </a:buClr>
              <a:buSzPct val="75000"/>
              <a:buFont typeface="Wingdings" panose="05000000000000000000" pitchFamily="2" charset="2"/>
              <a:buChar char="q"/>
              <a:defRPr kumimoji="1" sz="2000">
                <a:solidFill>
                  <a:srgbClr val="000000"/>
                </a:solidFill>
                <a:latin typeface="Times New Roman" panose="02020603050405020304" pitchFamily="18" charset="0"/>
              </a:defRPr>
            </a:lvl3pPr>
            <a:lvl4pPr marL="1600200" indent="-228600">
              <a:lnSpc>
                <a:spcPct val="90000"/>
              </a:lnSpc>
              <a:spcBef>
                <a:spcPct val="40000"/>
              </a:spcBef>
              <a:buClr>
                <a:srgbClr val="000000"/>
              </a:buClr>
              <a:buSzPct val="75000"/>
              <a:buFont typeface="Times New Roman" panose="02020603050405020304" pitchFamily="18" charset="0"/>
              <a:buChar char="–"/>
              <a:defRPr kumimoji="1" sz="2000">
                <a:solidFill>
                  <a:srgbClr val="000000"/>
                </a:solidFill>
                <a:latin typeface="Times New Roman" panose="02020603050405020304" pitchFamily="18" charset="0"/>
              </a:defRPr>
            </a:lvl4pPr>
            <a:lvl5pPr marL="2057400" indent="-228600">
              <a:lnSpc>
                <a:spcPct val="90000"/>
              </a:lnSpc>
              <a:spcBef>
                <a:spcPct val="40000"/>
              </a:spcBef>
              <a:buClr>
                <a:srgbClr val="000000"/>
              </a:buClr>
              <a:buSzPct val="75000"/>
              <a:buFont typeface="Monotype Sorts"/>
              <a:buChar char="n"/>
              <a:defRPr kumimoji="1" sz="1600">
                <a:solidFill>
                  <a:srgbClr val="000000"/>
                </a:solidFill>
                <a:latin typeface="Times New Roman" panose="02020603050405020304" pitchFamily="18" charset="0"/>
              </a:defRPr>
            </a:lvl5pPr>
            <a:lvl6pPr marL="25146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6pPr>
            <a:lvl7pPr marL="29718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7pPr>
            <a:lvl8pPr marL="34290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8pPr>
            <a:lvl9pPr marL="38862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9pPr>
          </a:lstStyle>
          <a:p>
            <a:pPr algn="r">
              <a:lnSpc>
                <a:spcPct val="100000"/>
              </a:lnSpc>
              <a:spcBef>
                <a:spcPct val="50000"/>
              </a:spcBef>
              <a:buClrTx/>
              <a:buSzTx/>
              <a:buFontTx/>
              <a:buNone/>
            </a:pPr>
            <a:fld id="{1D655589-340E-4E22-80E5-7B879C8FB47E}" type="slidenum">
              <a:rPr kumimoji="0" lang="en-US" altLang="pl-PL" sz="1400"/>
              <a:pPr algn="r">
                <a:lnSpc>
                  <a:spcPct val="100000"/>
                </a:lnSpc>
                <a:spcBef>
                  <a:spcPct val="50000"/>
                </a:spcBef>
                <a:buClrTx/>
                <a:buSzTx/>
                <a:buFontTx/>
                <a:buNone/>
              </a:pPr>
              <a:t>14</a:t>
            </a:fld>
            <a:endParaRPr kumimoji="0" lang="en-US" altLang="pl-PL" sz="1400"/>
          </a:p>
        </p:txBody>
      </p:sp>
      <p:sp>
        <p:nvSpPr>
          <p:cNvPr id="35845" name="Rectangle 5"/>
          <p:cNvSpPr>
            <a:spLocks noGrp="1" noChangeArrowheads="1"/>
          </p:cNvSpPr>
          <p:nvPr>
            <p:ph type="title"/>
          </p:nvPr>
        </p:nvSpPr>
        <p:spPr>
          <a:xfrm>
            <a:off x="1333500" y="852488"/>
            <a:ext cx="7575550" cy="1143000"/>
          </a:xfrm>
        </p:spPr>
        <p:txBody>
          <a:bodyPr/>
          <a:lstStyle/>
          <a:p>
            <a:pPr>
              <a:defRPr/>
            </a:pPr>
            <a:r>
              <a:rPr lang="pl-PL" dirty="0" smtClean="0"/>
              <a:t>Organizacja kancelarii tajnej obsługującej dwie lub więcej jednostek organizacyjnych (2/5)</a:t>
            </a:r>
          </a:p>
        </p:txBody>
      </p:sp>
    </p:spTree>
  </p:cSld>
  <p:clrMapOvr>
    <a:masterClrMapping/>
  </p:clrMapOvr>
  <p:transition spd="med">
    <p:rand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type="body" idx="1"/>
          </p:nvPr>
        </p:nvSpPr>
        <p:spPr>
          <a:xfrm>
            <a:off x="384175" y="2159000"/>
            <a:ext cx="8531225" cy="4699000"/>
          </a:xfrm>
        </p:spPr>
        <p:txBody>
          <a:bodyPr/>
          <a:lstStyle/>
          <a:p>
            <a:pPr marL="457200" indent="-457200" algn="just">
              <a:buFont typeface="Wingdings" panose="05000000000000000000" pitchFamily="2" charset="2"/>
              <a:buAutoNum type="arabicParenR" startAt="10"/>
            </a:pPr>
            <a:r>
              <a:rPr lang="pl-PL" altLang="pl-PL" smtClean="0"/>
              <a:t>odpowiedzialność kierowników jednostek organizacyjnych za ochronę pozostających w ich dyspozycji informacji niejawnych;</a:t>
            </a:r>
          </a:p>
          <a:p>
            <a:pPr marL="457200" indent="-457200" algn="just">
              <a:buFont typeface="Wingdings" panose="05000000000000000000" pitchFamily="2" charset="2"/>
              <a:buAutoNum type="arabicParenR" startAt="10"/>
            </a:pPr>
            <a:r>
              <a:rPr lang="pl-PL" altLang="pl-PL" smtClean="0"/>
              <a:t>tryb prowadzenia kontroli ochrony informacji niejawnych;</a:t>
            </a:r>
          </a:p>
          <a:p>
            <a:pPr marL="457200" indent="-457200" algn="just">
              <a:buFont typeface="Wingdings" panose="05000000000000000000" pitchFamily="2" charset="2"/>
              <a:buAutoNum type="arabicParenR" startAt="10"/>
            </a:pPr>
            <a:r>
              <a:rPr lang="pl-PL" altLang="pl-PL" smtClean="0"/>
              <a:t>postępowanie w stanach nadzwyczajnych;</a:t>
            </a:r>
          </a:p>
          <a:p>
            <a:pPr marL="457200" indent="-457200" algn="just">
              <a:buFont typeface="Wingdings" panose="05000000000000000000" pitchFamily="2" charset="2"/>
              <a:buAutoNum type="arabicParenR" startAt="10"/>
            </a:pPr>
            <a:r>
              <a:rPr lang="pl-PL" altLang="pl-PL" smtClean="0"/>
              <a:t>przegląd materiałów niejawnych, archiwizacja;</a:t>
            </a:r>
          </a:p>
          <a:p>
            <a:pPr marL="457200" indent="-457200" algn="just">
              <a:buFont typeface="Wingdings" panose="05000000000000000000" pitchFamily="2" charset="2"/>
              <a:buAutoNum type="arabicParenR" startAt="10"/>
            </a:pPr>
            <a:r>
              <a:rPr lang="pl-PL" altLang="pl-PL" smtClean="0"/>
              <a:t>czas obowiązywania porozumienia;</a:t>
            </a:r>
          </a:p>
          <a:p>
            <a:pPr marL="457200" indent="-457200" algn="just">
              <a:buFont typeface="Wingdings" panose="05000000000000000000" pitchFamily="2" charset="2"/>
              <a:buAutoNum type="arabicParenR" startAt="10"/>
            </a:pPr>
            <a:r>
              <a:rPr lang="pl-PL" altLang="pl-PL" smtClean="0"/>
              <a:t>obowiązek informowania ABW o wszelkich zmianach dotyczących funkcjonowania KT;</a:t>
            </a:r>
          </a:p>
          <a:p>
            <a:pPr marL="457200" indent="-457200" algn="just">
              <a:buFont typeface="Wingdings" panose="05000000000000000000" pitchFamily="2" charset="2"/>
              <a:buAutoNum type="arabicParenR" startAt="10"/>
            </a:pPr>
            <a:r>
              <a:rPr lang="pl-PL" altLang="pl-PL" smtClean="0"/>
              <a:t>podpisy wszystkich zainteresowanych kierowników jednostek organizacyjnych.</a:t>
            </a:r>
          </a:p>
        </p:txBody>
      </p:sp>
      <p:sp>
        <p:nvSpPr>
          <p:cNvPr id="19459" name="Symbol zastępczy numeru slajdu 4"/>
          <p:cNvSpPr txBox="1">
            <a:spLocks noGrp="1"/>
          </p:cNvSpPr>
          <p:nvPr/>
        </p:nvSpPr>
        <p:spPr bwMode="auto">
          <a:xfrm>
            <a:off x="7023100" y="6497638"/>
            <a:ext cx="1905000"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40000"/>
              </a:spcBef>
              <a:buClr>
                <a:srgbClr val="000000"/>
              </a:buClr>
              <a:buSzPct val="75000"/>
              <a:buFont typeface="Wingdings" panose="05000000000000000000" pitchFamily="2" charset="2"/>
              <a:buChar char="q"/>
              <a:defRPr kumimoji="1" sz="2400">
                <a:solidFill>
                  <a:srgbClr val="000000"/>
                </a:solidFill>
                <a:latin typeface="Times New Roman" panose="02020603050405020304" pitchFamily="18" charset="0"/>
              </a:defRPr>
            </a:lvl1pPr>
            <a:lvl2pPr marL="742950" indent="-285750">
              <a:lnSpc>
                <a:spcPct val="90000"/>
              </a:lnSpc>
              <a:spcBef>
                <a:spcPct val="40000"/>
              </a:spcBef>
              <a:buClr>
                <a:srgbClr val="000000"/>
              </a:buClr>
              <a:buSzPct val="75000"/>
              <a:buFont typeface="Times New Roman" panose="02020603050405020304" pitchFamily="18" charset="0"/>
              <a:buChar char="–"/>
              <a:defRPr kumimoji="1" sz="2200">
                <a:solidFill>
                  <a:srgbClr val="000000"/>
                </a:solidFill>
                <a:latin typeface="Times New Roman" panose="02020603050405020304" pitchFamily="18" charset="0"/>
              </a:defRPr>
            </a:lvl2pPr>
            <a:lvl3pPr marL="1143000" indent="-228600">
              <a:lnSpc>
                <a:spcPct val="90000"/>
              </a:lnSpc>
              <a:spcBef>
                <a:spcPct val="40000"/>
              </a:spcBef>
              <a:buClr>
                <a:srgbClr val="000000"/>
              </a:buClr>
              <a:buSzPct val="75000"/>
              <a:buFont typeface="Wingdings" panose="05000000000000000000" pitchFamily="2" charset="2"/>
              <a:buChar char="q"/>
              <a:defRPr kumimoji="1" sz="2000">
                <a:solidFill>
                  <a:srgbClr val="000000"/>
                </a:solidFill>
                <a:latin typeface="Times New Roman" panose="02020603050405020304" pitchFamily="18" charset="0"/>
              </a:defRPr>
            </a:lvl3pPr>
            <a:lvl4pPr marL="1600200" indent="-228600">
              <a:lnSpc>
                <a:spcPct val="90000"/>
              </a:lnSpc>
              <a:spcBef>
                <a:spcPct val="40000"/>
              </a:spcBef>
              <a:buClr>
                <a:srgbClr val="000000"/>
              </a:buClr>
              <a:buSzPct val="75000"/>
              <a:buFont typeface="Times New Roman" panose="02020603050405020304" pitchFamily="18" charset="0"/>
              <a:buChar char="–"/>
              <a:defRPr kumimoji="1" sz="2000">
                <a:solidFill>
                  <a:srgbClr val="000000"/>
                </a:solidFill>
                <a:latin typeface="Times New Roman" panose="02020603050405020304" pitchFamily="18" charset="0"/>
              </a:defRPr>
            </a:lvl4pPr>
            <a:lvl5pPr marL="2057400" indent="-228600">
              <a:lnSpc>
                <a:spcPct val="90000"/>
              </a:lnSpc>
              <a:spcBef>
                <a:spcPct val="40000"/>
              </a:spcBef>
              <a:buClr>
                <a:srgbClr val="000000"/>
              </a:buClr>
              <a:buSzPct val="75000"/>
              <a:buFont typeface="Monotype Sorts"/>
              <a:buChar char="n"/>
              <a:defRPr kumimoji="1" sz="1600">
                <a:solidFill>
                  <a:srgbClr val="000000"/>
                </a:solidFill>
                <a:latin typeface="Times New Roman" panose="02020603050405020304" pitchFamily="18" charset="0"/>
              </a:defRPr>
            </a:lvl5pPr>
            <a:lvl6pPr marL="25146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6pPr>
            <a:lvl7pPr marL="29718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7pPr>
            <a:lvl8pPr marL="34290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8pPr>
            <a:lvl9pPr marL="38862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9pPr>
          </a:lstStyle>
          <a:p>
            <a:pPr algn="r">
              <a:lnSpc>
                <a:spcPct val="100000"/>
              </a:lnSpc>
              <a:spcBef>
                <a:spcPct val="50000"/>
              </a:spcBef>
              <a:buClrTx/>
              <a:buSzTx/>
              <a:buFontTx/>
              <a:buNone/>
            </a:pPr>
            <a:fld id="{D7D1CF91-40FF-4C89-B228-F0C3B14A9113}" type="slidenum">
              <a:rPr kumimoji="0" lang="en-US" altLang="pl-PL" sz="1400"/>
              <a:pPr algn="r">
                <a:lnSpc>
                  <a:spcPct val="100000"/>
                </a:lnSpc>
                <a:spcBef>
                  <a:spcPct val="50000"/>
                </a:spcBef>
                <a:buClrTx/>
                <a:buSzTx/>
                <a:buFontTx/>
                <a:buNone/>
              </a:pPr>
              <a:t>15</a:t>
            </a:fld>
            <a:endParaRPr kumimoji="0" lang="en-US" altLang="pl-PL" sz="1400"/>
          </a:p>
        </p:txBody>
      </p:sp>
      <p:sp>
        <p:nvSpPr>
          <p:cNvPr id="36869" name="Rectangle 5"/>
          <p:cNvSpPr>
            <a:spLocks noGrp="1" noChangeArrowheads="1"/>
          </p:cNvSpPr>
          <p:nvPr>
            <p:ph type="title"/>
          </p:nvPr>
        </p:nvSpPr>
        <p:spPr>
          <a:xfrm>
            <a:off x="1333500" y="911225"/>
            <a:ext cx="7575550" cy="1143000"/>
          </a:xfrm>
        </p:spPr>
        <p:txBody>
          <a:bodyPr/>
          <a:lstStyle/>
          <a:p>
            <a:pPr>
              <a:defRPr/>
            </a:pPr>
            <a:r>
              <a:rPr lang="pl-PL" dirty="0" smtClean="0"/>
              <a:t>Organizacja kancelarii tajnej obsługującej dwie lub więcej jednostek organizacyjnych (3/5)</a:t>
            </a:r>
          </a:p>
        </p:txBody>
      </p:sp>
    </p:spTree>
  </p:cSld>
  <p:clrMapOvr>
    <a:masterClrMapping/>
  </p:clrMapOvr>
  <p:transition spd="med">
    <p:rand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type="body" idx="1"/>
          </p:nvPr>
        </p:nvSpPr>
        <p:spPr>
          <a:xfrm>
            <a:off x="457200" y="2201863"/>
            <a:ext cx="8458200" cy="4656137"/>
          </a:xfrm>
        </p:spPr>
        <p:txBody>
          <a:bodyPr/>
          <a:lstStyle/>
          <a:p>
            <a:pPr algn="just">
              <a:lnSpc>
                <a:spcPct val="110000"/>
              </a:lnSpc>
            </a:pPr>
            <a:r>
              <a:rPr lang="pl-PL" altLang="pl-PL" smtClean="0"/>
              <a:t>W przypadku ubiegania się przedsiębiorców o zgodę na utworzenie „wspólnej” kancelarii tajnej należy podać informację dotyczącą </a:t>
            </a:r>
            <a:r>
              <a:rPr lang="pl-PL" altLang="pl-PL" b="1" smtClean="0">
                <a:solidFill>
                  <a:srgbClr val="FF0000"/>
                </a:solidFill>
              </a:rPr>
              <a:t>świadectw bezpieczeństwa przemysłowego </a:t>
            </a:r>
            <a:r>
              <a:rPr lang="pl-PL" altLang="pl-PL" smtClean="0"/>
              <a:t>każdej </a:t>
            </a:r>
            <a:br>
              <a:rPr lang="pl-PL" altLang="pl-PL" smtClean="0"/>
            </a:br>
            <a:r>
              <a:rPr lang="pl-PL" altLang="pl-PL" smtClean="0"/>
              <a:t>z zainteresowanych stron (stopień, klauzula tajności).</a:t>
            </a:r>
          </a:p>
          <a:p>
            <a:pPr algn="just">
              <a:lnSpc>
                <a:spcPct val="110000"/>
              </a:lnSpc>
            </a:pPr>
            <a:r>
              <a:rPr lang="pl-PL" altLang="pl-PL" smtClean="0"/>
              <a:t>Powyżej wskazane elementy porozumienia nie stanowią zamkniętego katalogu informacji wymaganych do wydania przez ABW zgody na funkcjonowanie kancelarii tajnej. Jeżeli będzie to konieczne, ABW będzie wnioskowała do zainteresowanych stron o uzupełnienie treści porozumienia </a:t>
            </a:r>
            <a:br>
              <a:rPr lang="pl-PL" altLang="pl-PL" smtClean="0"/>
            </a:br>
            <a:r>
              <a:rPr lang="pl-PL" altLang="pl-PL" smtClean="0"/>
              <a:t>o inne elementy.</a:t>
            </a:r>
          </a:p>
        </p:txBody>
      </p:sp>
      <p:sp>
        <p:nvSpPr>
          <p:cNvPr id="38916" name="Rectangle 4"/>
          <p:cNvSpPr>
            <a:spLocks noGrp="1" noChangeArrowheads="1"/>
          </p:cNvSpPr>
          <p:nvPr>
            <p:ph type="title"/>
          </p:nvPr>
        </p:nvSpPr>
        <p:spPr>
          <a:xfrm>
            <a:off x="1333500" y="941388"/>
            <a:ext cx="7575550" cy="1143000"/>
          </a:xfrm>
        </p:spPr>
        <p:txBody>
          <a:bodyPr/>
          <a:lstStyle/>
          <a:p>
            <a:pPr>
              <a:defRPr/>
            </a:pPr>
            <a:r>
              <a:rPr lang="pl-PL" dirty="0" smtClean="0"/>
              <a:t>Organizacja kancelarii tajnej obsługującej dwie lub więcej jednostek organizacyjnych (4/5)</a:t>
            </a:r>
          </a:p>
        </p:txBody>
      </p:sp>
      <p:sp>
        <p:nvSpPr>
          <p:cNvPr id="20484" name="Symbol zastępczy numeru slajdu 4"/>
          <p:cNvSpPr txBox="1">
            <a:spLocks noGrp="1"/>
          </p:cNvSpPr>
          <p:nvPr/>
        </p:nvSpPr>
        <p:spPr bwMode="auto">
          <a:xfrm>
            <a:off x="7023100" y="6497638"/>
            <a:ext cx="1905000"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40000"/>
              </a:spcBef>
              <a:buClr>
                <a:srgbClr val="000000"/>
              </a:buClr>
              <a:buSzPct val="75000"/>
              <a:buFont typeface="Wingdings" panose="05000000000000000000" pitchFamily="2" charset="2"/>
              <a:buChar char="q"/>
              <a:defRPr kumimoji="1" sz="2400">
                <a:solidFill>
                  <a:srgbClr val="000000"/>
                </a:solidFill>
                <a:latin typeface="Times New Roman" panose="02020603050405020304" pitchFamily="18" charset="0"/>
              </a:defRPr>
            </a:lvl1pPr>
            <a:lvl2pPr marL="742950" indent="-285750">
              <a:lnSpc>
                <a:spcPct val="90000"/>
              </a:lnSpc>
              <a:spcBef>
                <a:spcPct val="40000"/>
              </a:spcBef>
              <a:buClr>
                <a:srgbClr val="000000"/>
              </a:buClr>
              <a:buSzPct val="75000"/>
              <a:buFont typeface="Times New Roman" panose="02020603050405020304" pitchFamily="18" charset="0"/>
              <a:buChar char="–"/>
              <a:defRPr kumimoji="1" sz="2200">
                <a:solidFill>
                  <a:srgbClr val="000000"/>
                </a:solidFill>
                <a:latin typeface="Times New Roman" panose="02020603050405020304" pitchFamily="18" charset="0"/>
              </a:defRPr>
            </a:lvl2pPr>
            <a:lvl3pPr marL="1143000" indent="-228600">
              <a:lnSpc>
                <a:spcPct val="90000"/>
              </a:lnSpc>
              <a:spcBef>
                <a:spcPct val="40000"/>
              </a:spcBef>
              <a:buClr>
                <a:srgbClr val="000000"/>
              </a:buClr>
              <a:buSzPct val="75000"/>
              <a:buFont typeface="Wingdings" panose="05000000000000000000" pitchFamily="2" charset="2"/>
              <a:buChar char="q"/>
              <a:defRPr kumimoji="1" sz="2000">
                <a:solidFill>
                  <a:srgbClr val="000000"/>
                </a:solidFill>
                <a:latin typeface="Times New Roman" panose="02020603050405020304" pitchFamily="18" charset="0"/>
              </a:defRPr>
            </a:lvl3pPr>
            <a:lvl4pPr marL="1600200" indent="-228600">
              <a:lnSpc>
                <a:spcPct val="90000"/>
              </a:lnSpc>
              <a:spcBef>
                <a:spcPct val="40000"/>
              </a:spcBef>
              <a:buClr>
                <a:srgbClr val="000000"/>
              </a:buClr>
              <a:buSzPct val="75000"/>
              <a:buFont typeface="Times New Roman" panose="02020603050405020304" pitchFamily="18" charset="0"/>
              <a:buChar char="–"/>
              <a:defRPr kumimoji="1" sz="2000">
                <a:solidFill>
                  <a:srgbClr val="000000"/>
                </a:solidFill>
                <a:latin typeface="Times New Roman" panose="02020603050405020304" pitchFamily="18" charset="0"/>
              </a:defRPr>
            </a:lvl4pPr>
            <a:lvl5pPr marL="2057400" indent="-228600">
              <a:lnSpc>
                <a:spcPct val="90000"/>
              </a:lnSpc>
              <a:spcBef>
                <a:spcPct val="40000"/>
              </a:spcBef>
              <a:buClr>
                <a:srgbClr val="000000"/>
              </a:buClr>
              <a:buSzPct val="75000"/>
              <a:buFont typeface="Monotype Sorts"/>
              <a:buChar char="n"/>
              <a:defRPr kumimoji="1" sz="1600">
                <a:solidFill>
                  <a:srgbClr val="000000"/>
                </a:solidFill>
                <a:latin typeface="Times New Roman" panose="02020603050405020304" pitchFamily="18" charset="0"/>
              </a:defRPr>
            </a:lvl5pPr>
            <a:lvl6pPr marL="25146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6pPr>
            <a:lvl7pPr marL="29718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7pPr>
            <a:lvl8pPr marL="34290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8pPr>
            <a:lvl9pPr marL="38862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9pPr>
          </a:lstStyle>
          <a:p>
            <a:pPr algn="r">
              <a:lnSpc>
                <a:spcPct val="100000"/>
              </a:lnSpc>
              <a:spcBef>
                <a:spcPct val="50000"/>
              </a:spcBef>
              <a:buClrTx/>
              <a:buSzTx/>
              <a:buFontTx/>
              <a:buNone/>
            </a:pPr>
            <a:fld id="{AD4BE32D-3CE5-4FB5-B551-7528036D5824}" type="slidenum">
              <a:rPr kumimoji="0" lang="en-US" altLang="pl-PL" sz="1400"/>
              <a:pPr algn="r">
                <a:lnSpc>
                  <a:spcPct val="100000"/>
                </a:lnSpc>
                <a:spcBef>
                  <a:spcPct val="50000"/>
                </a:spcBef>
                <a:buClrTx/>
                <a:buSzTx/>
                <a:buFontTx/>
                <a:buNone/>
              </a:pPr>
              <a:t>16</a:t>
            </a:fld>
            <a:endParaRPr kumimoji="0" lang="en-US" altLang="pl-PL" sz="1400"/>
          </a:p>
        </p:txBody>
      </p:sp>
    </p:spTree>
  </p:cSld>
  <p:clrMapOvr>
    <a:masterClrMapping/>
  </p:clrMapOvr>
  <p:transition spd="med">
    <p:random/>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ymbol zastępczy zawartości 2"/>
          <p:cNvSpPr>
            <a:spLocks noGrp="1"/>
          </p:cNvSpPr>
          <p:nvPr>
            <p:ph idx="1"/>
          </p:nvPr>
        </p:nvSpPr>
        <p:spPr>
          <a:xfrm>
            <a:off x="457200" y="2438400"/>
            <a:ext cx="8458200" cy="4229100"/>
          </a:xfrm>
        </p:spPr>
        <p:txBody>
          <a:bodyPr/>
          <a:lstStyle/>
          <a:p>
            <a:pPr algn="just">
              <a:lnSpc>
                <a:spcPct val="100000"/>
              </a:lnSpc>
            </a:pPr>
            <a:r>
              <a:rPr lang="pl-PL" altLang="pl-PL" smtClean="0"/>
              <a:t>Porozumienie kierowników jednostek organizacyjnych, dotyczące organizacji kancelarii tajnej obsługującej kilka jednostek organizacyjnych, </a:t>
            </a:r>
            <a:r>
              <a:rPr lang="pl-PL" altLang="pl-PL" b="1" smtClean="0">
                <a:solidFill>
                  <a:srgbClr val="FF0000"/>
                </a:solidFill>
              </a:rPr>
              <a:t>nie dotyczy udostępniania systemu teleinformatycznego organizowanego przez kierownika jednostki organizacyjnej osobom z innej jednostki organizacyjnej.</a:t>
            </a:r>
            <a:r>
              <a:rPr lang="pl-PL" altLang="pl-PL" b="1" smtClean="0">
                <a:solidFill>
                  <a:srgbClr val="FF9900"/>
                </a:solidFill>
              </a:rPr>
              <a:t> </a:t>
            </a:r>
            <a:r>
              <a:rPr lang="pl-PL" altLang="pl-PL" smtClean="0"/>
              <a:t>Możliwość udostępniania systemu TI organizowanego przez kierownika jednostki organizacyjnej osobom z innej jednostki organizacyjnej wymaga odpowiedniego opracowania/aktualizacji dokumentacji bezpieczeństwa danego systemu TI oraz jej zatwierdzenia </a:t>
            </a:r>
            <a:br>
              <a:rPr lang="pl-PL" altLang="pl-PL" smtClean="0"/>
            </a:br>
            <a:r>
              <a:rPr lang="pl-PL" altLang="pl-PL" smtClean="0"/>
              <a:t>w ramach procesu akredytacji, o której mowa w art. 48 ustawy.</a:t>
            </a:r>
          </a:p>
        </p:txBody>
      </p:sp>
      <p:sp>
        <p:nvSpPr>
          <p:cNvPr id="21507" name="Symbol zastępczy numeru slajdu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40000"/>
              </a:spcBef>
              <a:buClr>
                <a:srgbClr val="000000"/>
              </a:buClr>
              <a:buSzPct val="75000"/>
              <a:buFont typeface="Wingdings" panose="05000000000000000000" pitchFamily="2" charset="2"/>
              <a:buChar char="q"/>
              <a:defRPr kumimoji="1" sz="2400">
                <a:solidFill>
                  <a:srgbClr val="000000"/>
                </a:solidFill>
                <a:latin typeface="Times New Roman" panose="02020603050405020304" pitchFamily="18" charset="0"/>
              </a:defRPr>
            </a:lvl1pPr>
            <a:lvl2pPr marL="742950" indent="-285750">
              <a:lnSpc>
                <a:spcPct val="90000"/>
              </a:lnSpc>
              <a:spcBef>
                <a:spcPct val="40000"/>
              </a:spcBef>
              <a:buClr>
                <a:srgbClr val="000000"/>
              </a:buClr>
              <a:buSzPct val="75000"/>
              <a:buFont typeface="Times New Roman" panose="02020603050405020304" pitchFamily="18" charset="0"/>
              <a:buChar char="–"/>
              <a:defRPr kumimoji="1" sz="2200">
                <a:solidFill>
                  <a:srgbClr val="000000"/>
                </a:solidFill>
                <a:latin typeface="Times New Roman" panose="02020603050405020304" pitchFamily="18" charset="0"/>
              </a:defRPr>
            </a:lvl2pPr>
            <a:lvl3pPr marL="1143000" indent="-228600">
              <a:lnSpc>
                <a:spcPct val="90000"/>
              </a:lnSpc>
              <a:spcBef>
                <a:spcPct val="40000"/>
              </a:spcBef>
              <a:buClr>
                <a:srgbClr val="000000"/>
              </a:buClr>
              <a:buSzPct val="75000"/>
              <a:buFont typeface="Wingdings" panose="05000000000000000000" pitchFamily="2" charset="2"/>
              <a:buChar char="q"/>
              <a:defRPr kumimoji="1" sz="2000">
                <a:solidFill>
                  <a:srgbClr val="000000"/>
                </a:solidFill>
                <a:latin typeface="Times New Roman" panose="02020603050405020304" pitchFamily="18" charset="0"/>
              </a:defRPr>
            </a:lvl3pPr>
            <a:lvl4pPr marL="1600200" indent="-228600">
              <a:lnSpc>
                <a:spcPct val="90000"/>
              </a:lnSpc>
              <a:spcBef>
                <a:spcPct val="40000"/>
              </a:spcBef>
              <a:buClr>
                <a:srgbClr val="000000"/>
              </a:buClr>
              <a:buSzPct val="75000"/>
              <a:buFont typeface="Times New Roman" panose="02020603050405020304" pitchFamily="18" charset="0"/>
              <a:buChar char="–"/>
              <a:defRPr kumimoji="1" sz="2000">
                <a:solidFill>
                  <a:srgbClr val="000000"/>
                </a:solidFill>
                <a:latin typeface="Times New Roman" panose="02020603050405020304" pitchFamily="18" charset="0"/>
              </a:defRPr>
            </a:lvl4pPr>
            <a:lvl5pPr marL="2057400" indent="-228600">
              <a:lnSpc>
                <a:spcPct val="90000"/>
              </a:lnSpc>
              <a:spcBef>
                <a:spcPct val="40000"/>
              </a:spcBef>
              <a:buClr>
                <a:srgbClr val="000000"/>
              </a:buClr>
              <a:buSzPct val="75000"/>
              <a:buFont typeface="Monotype Sorts"/>
              <a:buChar char="n"/>
              <a:defRPr kumimoji="1" sz="1600">
                <a:solidFill>
                  <a:srgbClr val="000000"/>
                </a:solidFill>
                <a:latin typeface="Times New Roman" panose="02020603050405020304" pitchFamily="18" charset="0"/>
              </a:defRPr>
            </a:lvl5pPr>
            <a:lvl6pPr marL="25146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6pPr>
            <a:lvl7pPr marL="29718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7pPr>
            <a:lvl8pPr marL="34290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8pPr>
            <a:lvl9pPr marL="38862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9pPr>
          </a:lstStyle>
          <a:p>
            <a:pPr>
              <a:lnSpc>
                <a:spcPct val="100000"/>
              </a:lnSpc>
              <a:spcBef>
                <a:spcPct val="50000"/>
              </a:spcBef>
              <a:buClrTx/>
              <a:buSzTx/>
              <a:buFontTx/>
              <a:buNone/>
            </a:pPr>
            <a:fld id="{192DC6A7-FE9F-4114-8683-B26ED96D6088}" type="slidenum">
              <a:rPr kumimoji="0" lang="en-US" altLang="pl-PL" sz="1400" smtClean="0"/>
              <a:pPr>
                <a:lnSpc>
                  <a:spcPct val="100000"/>
                </a:lnSpc>
                <a:spcBef>
                  <a:spcPct val="50000"/>
                </a:spcBef>
                <a:buClrTx/>
                <a:buSzTx/>
                <a:buFontTx/>
                <a:buNone/>
              </a:pPr>
              <a:t>17</a:t>
            </a:fld>
            <a:endParaRPr kumimoji="0" lang="en-US" altLang="pl-PL" sz="1400" smtClean="0"/>
          </a:p>
        </p:txBody>
      </p:sp>
      <p:sp>
        <p:nvSpPr>
          <p:cNvPr id="5" name="Rectangle 4"/>
          <p:cNvSpPr>
            <a:spLocks noGrp="1" noChangeArrowheads="1"/>
          </p:cNvSpPr>
          <p:nvPr>
            <p:ph type="title"/>
          </p:nvPr>
        </p:nvSpPr>
        <p:spPr>
          <a:xfrm>
            <a:off x="1333500" y="941388"/>
            <a:ext cx="7575550" cy="1143000"/>
          </a:xfrm>
        </p:spPr>
        <p:txBody>
          <a:bodyPr/>
          <a:lstStyle/>
          <a:p>
            <a:pPr>
              <a:defRPr/>
            </a:pPr>
            <a:r>
              <a:rPr lang="pl-PL" dirty="0" smtClean="0"/>
              <a:t>Organizacja kancelarii tajnej obsługującej dwie lub więcej jednostek organizacyjnych (5/</a:t>
            </a:r>
            <a:r>
              <a:rPr lang="pl-PL" dirty="0" err="1" smtClean="0"/>
              <a:t>5</a:t>
            </a:r>
            <a:r>
              <a:rPr lang="pl-PL" dirty="0" smtClean="0"/>
              <a:t>)</a:t>
            </a:r>
          </a:p>
        </p:txBody>
      </p:sp>
    </p:spTree>
  </p:cSld>
  <p:clrMapOvr>
    <a:masterClrMapping/>
  </p:clrMapOvr>
  <p:transition spd="med">
    <p:random/>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384300" y="819150"/>
            <a:ext cx="7181850" cy="1143000"/>
          </a:xfrm>
        </p:spPr>
        <p:txBody>
          <a:bodyPr/>
          <a:lstStyle/>
          <a:p>
            <a:pPr>
              <a:defRPr/>
            </a:pPr>
            <a:r>
              <a:rPr lang="pl-PL" dirty="0" smtClean="0"/>
              <a:t>Przetwarzanie materiałów „poufnych” </a:t>
            </a:r>
            <a:br>
              <a:rPr lang="pl-PL" dirty="0" smtClean="0"/>
            </a:br>
            <a:r>
              <a:rPr lang="pl-PL" dirty="0" smtClean="0"/>
              <a:t>i „zastrzeżonych” (1/3)</a:t>
            </a:r>
            <a:endParaRPr lang="pl-PL" dirty="0"/>
          </a:p>
        </p:txBody>
      </p:sp>
      <p:sp>
        <p:nvSpPr>
          <p:cNvPr id="22531" name="Symbol zastępczy zawartości 2"/>
          <p:cNvSpPr>
            <a:spLocks noGrp="1"/>
          </p:cNvSpPr>
          <p:nvPr>
            <p:ph idx="1"/>
          </p:nvPr>
        </p:nvSpPr>
        <p:spPr>
          <a:xfrm>
            <a:off x="330200" y="2324100"/>
            <a:ext cx="8585200" cy="1993900"/>
          </a:xfrm>
        </p:spPr>
        <p:txBody>
          <a:bodyPr/>
          <a:lstStyle/>
          <a:p>
            <a:pPr marL="0" indent="0" algn="just">
              <a:lnSpc>
                <a:spcPct val="150000"/>
              </a:lnSpc>
              <a:buFont typeface="Wingdings" panose="05000000000000000000" pitchFamily="2" charset="2"/>
              <a:buNone/>
            </a:pPr>
            <a:r>
              <a:rPr lang="pl-PL" altLang="pl-PL" smtClean="0"/>
              <a:t>W przypadku przetwarzania w jednostce organizacyjnej wyłącznie informacji niejawnych o klauzuli „poufne” lub „zastrzeżone” </a:t>
            </a:r>
            <a:br>
              <a:rPr lang="pl-PL" altLang="pl-PL" smtClean="0"/>
            </a:br>
            <a:r>
              <a:rPr lang="pl-PL" altLang="pl-PL" b="1" smtClean="0">
                <a:solidFill>
                  <a:srgbClr val="FF0000"/>
                </a:solidFill>
              </a:rPr>
              <a:t>nie tworzy się kancelarii tajnej.</a:t>
            </a:r>
          </a:p>
        </p:txBody>
      </p:sp>
      <p:sp>
        <p:nvSpPr>
          <p:cNvPr id="22532" name="Symbol zastępczy numeru slajdu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40000"/>
              </a:spcBef>
              <a:buClr>
                <a:srgbClr val="000000"/>
              </a:buClr>
              <a:buSzPct val="75000"/>
              <a:buFont typeface="Wingdings" panose="05000000000000000000" pitchFamily="2" charset="2"/>
              <a:buChar char="q"/>
              <a:defRPr kumimoji="1" sz="2400">
                <a:solidFill>
                  <a:srgbClr val="000000"/>
                </a:solidFill>
                <a:latin typeface="Times New Roman" panose="02020603050405020304" pitchFamily="18" charset="0"/>
              </a:defRPr>
            </a:lvl1pPr>
            <a:lvl2pPr marL="742950" indent="-285750">
              <a:lnSpc>
                <a:spcPct val="90000"/>
              </a:lnSpc>
              <a:spcBef>
                <a:spcPct val="40000"/>
              </a:spcBef>
              <a:buClr>
                <a:srgbClr val="000000"/>
              </a:buClr>
              <a:buSzPct val="75000"/>
              <a:buFont typeface="Times New Roman" panose="02020603050405020304" pitchFamily="18" charset="0"/>
              <a:buChar char="–"/>
              <a:defRPr kumimoji="1" sz="2200">
                <a:solidFill>
                  <a:srgbClr val="000000"/>
                </a:solidFill>
                <a:latin typeface="Times New Roman" panose="02020603050405020304" pitchFamily="18" charset="0"/>
              </a:defRPr>
            </a:lvl2pPr>
            <a:lvl3pPr marL="1143000" indent="-228600">
              <a:lnSpc>
                <a:spcPct val="90000"/>
              </a:lnSpc>
              <a:spcBef>
                <a:spcPct val="40000"/>
              </a:spcBef>
              <a:buClr>
                <a:srgbClr val="000000"/>
              </a:buClr>
              <a:buSzPct val="75000"/>
              <a:buFont typeface="Wingdings" panose="05000000000000000000" pitchFamily="2" charset="2"/>
              <a:buChar char="q"/>
              <a:defRPr kumimoji="1" sz="2000">
                <a:solidFill>
                  <a:srgbClr val="000000"/>
                </a:solidFill>
                <a:latin typeface="Times New Roman" panose="02020603050405020304" pitchFamily="18" charset="0"/>
              </a:defRPr>
            </a:lvl3pPr>
            <a:lvl4pPr marL="1600200" indent="-228600">
              <a:lnSpc>
                <a:spcPct val="90000"/>
              </a:lnSpc>
              <a:spcBef>
                <a:spcPct val="40000"/>
              </a:spcBef>
              <a:buClr>
                <a:srgbClr val="000000"/>
              </a:buClr>
              <a:buSzPct val="75000"/>
              <a:buFont typeface="Times New Roman" panose="02020603050405020304" pitchFamily="18" charset="0"/>
              <a:buChar char="–"/>
              <a:defRPr kumimoji="1" sz="2000">
                <a:solidFill>
                  <a:srgbClr val="000000"/>
                </a:solidFill>
                <a:latin typeface="Times New Roman" panose="02020603050405020304" pitchFamily="18" charset="0"/>
              </a:defRPr>
            </a:lvl4pPr>
            <a:lvl5pPr marL="2057400" indent="-228600">
              <a:lnSpc>
                <a:spcPct val="90000"/>
              </a:lnSpc>
              <a:spcBef>
                <a:spcPct val="40000"/>
              </a:spcBef>
              <a:buClr>
                <a:srgbClr val="000000"/>
              </a:buClr>
              <a:buSzPct val="75000"/>
              <a:buFont typeface="Monotype Sorts"/>
              <a:buChar char="n"/>
              <a:defRPr kumimoji="1" sz="1600">
                <a:solidFill>
                  <a:srgbClr val="000000"/>
                </a:solidFill>
                <a:latin typeface="Times New Roman" panose="02020603050405020304" pitchFamily="18" charset="0"/>
              </a:defRPr>
            </a:lvl5pPr>
            <a:lvl6pPr marL="25146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6pPr>
            <a:lvl7pPr marL="29718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7pPr>
            <a:lvl8pPr marL="34290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8pPr>
            <a:lvl9pPr marL="38862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9pPr>
          </a:lstStyle>
          <a:p>
            <a:pPr>
              <a:lnSpc>
                <a:spcPct val="100000"/>
              </a:lnSpc>
              <a:spcBef>
                <a:spcPct val="50000"/>
              </a:spcBef>
              <a:buClrTx/>
              <a:buSzTx/>
              <a:buFontTx/>
              <a:buNone/>
            </a:pPr>
            <a:fld id="{7C0BEEED-4122-46B2-B9C1-8BEC7B5D6E78}" type="slidenum">
              <a:rPr kumimoji="0" lang="en-US" altLang="pl-PL" sz="1400" smtClean="0"/>
              <a:pPr>
                <a:lnSpc>
                  <a:spcPct val="100000"/>
                </a:lnSpc>
                <a:spcBef>
                  <a:spcPct val="50000"/>
                </a:spcBef>
                <a:buClrTx/>
                <a:buSzTx/>
                <a:buFontTx/>
                <a:buNone/>
              </a:pPr>
              <a:t>18</a:t>
            </a:fld>
            <a:endParaRPr kumimoji="0" lang="en-US" altLang="pl-PL" sz="1400" smtClean="0"/>
          </a:p>
        </p:txBody>
      </p:sp>
    </p:spTree>
  </p:cSld>
  <p:clrMapOvr>
    <a:masterClrMapping/>
  </p:clrMapOvr>
  <p:transition spd="med">
    <p:random/>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ymbol zastępczy zawartości 2"/>
          <p:cNvSpPr>
            <a:spLocks noGrp="1"/>
          </p:cNvSpPr>
          <p:nvPr>
            <p:ph idx="1"/>
          </p:nvPr>
        </p:nvSpPr>
        <p:spPr>
          <a:xfrm>
            <a:off x="292100" y="2032000"/>
            <a:ext cx="8623300" cy="4826000"/>
          </a:xfrm>
        </p:spPr>
        <p:txBody>
          <a:bodyPr/>
          <a:lstStyle/>
          <a:p>
            <a:pPr marL="355600" indent="-355600" algn="just">
              <a:lnSpc>
                <a:spcPct val="100000"/>
              </a:lnSpc>
            </a:pPr>
            <a:r>
              <a:rPr lang="pl-PL" altLang="pl-PL" smtClean="0"/>
              <a:t>Zadania związane z obsługą przedmiotowych materiałów zapewnia komórka, której organizacja pracy w omawianych kwestiach powinna być analogiczna do pracy kancelarii tajnej, tj.:</a:t>
            </a:r>
          </a:p>
          <a:p>
            <a:pPr marL="723900" lvl="1" indent="-368300" algn="just">
              <a:lnSpc>
                <a:spcPct val="100000"/>
              </a:lnSpc>
              <a:buFont typeface="Wingdings" panose="05000000000000000000" pitchFamily="2" charset="2"/>
              <a:buChar char="ü"/>
            </a:pPr>
            <a:r>
              <a:rPr lang="pl-PL" altLang="pl-PL" sz="2400" smtClean="0"/>
              <a:t>odpowiadać za właściwe rejestrowanie, przechowywanie, obieg i wydawanie materiałów uprawnionym osobom;</a:t>
            </a:r>
          </a:p>
          <a:p>
            <a:pPr marL="723900" lvl="1" indent="-368300" algn="just">
              <a:lnSpc>
                <a:spcPct val="100000"/>
              </a:lnSpc>
              <a:buFont typeface="Wingdings" panose="05000000000000000000" pitchFamily="2" charset="2"/>
              <a:buChar char="ü"/>
            </a:pPr>
            <a:r>
              <a:rPr lang="pl-PL" altLang="pl-PL" sz="2400" smtClean="0"/>
              <a:t>zapewniać możliwość </a:t>
            </a:r>
            <a:r>
              <a:rPr lang="pl-PL" altLang="pl-PL" sz="2400" b="1" smtClean="0">
                <a:solidFill>
                  <a:srgbClr val="FF0000"/>
                </a:solidFill>
              </a:rPr>
              <a:t>ustalenia w każdych okolicznościach</a:t>
            </a:r>
            <a:r>
              <a:rPr lang="pl-PL" altLang="pl-PL" sz="2400" smtClean="0"/>
              <a:t>, gdzie znajduje się materiał niejawny pozostający w dyspozycji jednostki organizacyjnej oraz kto się z tym materiałem zapoznał;</a:t>
            </a:r>
          </a:p>
          <a:p>
            <a:pPr marL="723900" lvl="1" indent="-368300">
              <a:buFont typeface="Wingdings" panose="05000000000000000000" pitchFamily="2" charset="2"/>
              <a:buChar char="ü"/>
            </a:pPr>
            <a:r>
              <a:rPr lang="pl-PL" altLang="pl-PL" sz="2400" smtClean="0"/>
              <a:t>w przypadku zmiany na stanowisku kierownika komórki należy sporządzić </a:t>
            </a:r>
            <a:r>
              <a:rPr lang="pl-PL" altLang="pl-PL" sz="2400" b="1" smtClean="0">
                <a:solidFill>
                  <a:srgbClr val="FF0000"/>
                </a:solidFill>
              </a:rPr>
              <a:t>protokół zdawczo-odbiorczy.</a:t>
            </a:r>
            <a:endParaRPr lang="pl-PL" altLang="pl-PL" sz="2400" smtClean="0"/>
          </a:p>
        </p:txBody>
      </p:sp>
      <p:sp>
        <p:nvSpPr>
          <p:cNvPr id="23555" name="Symbol zastępczy numeru slajdu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40000"/>
              </a:spcBef>
              <a:buClr>
                <a:srgbClr val="000000"/>
              </a:buClr>
              <a:buSzPct val="75000"/>
              <a:buFont typeface="Wingdings" panose="05000000000000000000" pitchFamily="2" charset="2"/>
              <a:buChar char="q"/>
              <a:defRPr kumimoji="1" sz="2400">
                <a:solidFill>
                  <a:srgbClr val="000000"/>
                </a:solidFill>
                <a:latin typeface="Times New Roman" panose="02020603050405020304" pitchFamily="18" charset="0"/>
              </a:defRPr>
            </a:lvl1pPr>
            <a:lvl2pPr marL="742950" indent="-285750">
              <a:lnSpc>
                <a:spcPct val="90000"/>
              </a:lnSpc>
              <a:spcBef>
                <a:spcPct val="40000"/>
              </a:spcBef>
              <a:buClr>
                <a:srgbClr val="000000"/>
              </a:buClr>
              <a:buSzPct val="75000"/>
              <a:buFont typeface="Times New Roman" panose="02020603050405020304" pitchFamily="18" charset="0"/>
              <a:buChar char="–"/>
              <a:defRPr kumimoji="1" sz="2200">
                <a:solidFill>
                  <a:srgbClr val="000000"/>
                </a:solidFill>
                <a:latin typeface="Times New Roman" panose="02020603050405020304" pitchFamily="18" charset="0"/>
              </a:defRPr>
            </a:lvl2pPr>
            <a:lvl3pPr marL="1143000" indent="-228600">
              <a:lnSpc>
                <a:spcPct val="90000"/>
              </a:lnSpc>
              <a:spcBef>
                <a:spcPct val="40000"/>
              </a:spcBef>
              <a:buClr>
                <a:srgbClr val="000000"/>
              </a:buClr>
              <a:buSzPct val="75000"/>
              <a:buFont typeface="Wingdings" panose="05000000000000000000" pitchFamily="2" charset="2"/>
              <a:buChar char="q"/>
              <a:defRPr kumimoji="1" sz="2000">
                <a:solidFill>
                  <a:srgbClr val="000000"/>
                </a:solidFill>
                <a:latin typeface="Times New Roman" panose="02020603050405020304" pitchFamily="18" charset="0"/>
              </a:defRPr>
            </a:lvl3pPr>
            <a:lvl4pPr marL="1600200" indent="-228600">
              <a:lnSpc>
                <a:spcPct val="90000"/>
              </a:lnSpc>
              <a:spcBef>
                <a:spcPct val="40000"/>
              </a:spcBef>
              <a:buClr>
                <a:srgbClr val="000000"/>
              </a:buClr>
              <a:buSzPct val="75000"/>
              <a:buFont typeface="Times New Roman" panose="02020603050405020304" pitchFamily="18" charset="0"/>
              <a:buChar char="–"/>
              <a:defRPr kumimoji="1" sz="2000">
                <a:solidFill>
                  <a:srgbClr val="000000"/>
                </a:solidFill>
                <a:latin typeface="Times New Roman" panose="02020603050405020304" pitchFamily="18" charset="0"/>
              </a:defRPr>
            </a:lvl4pPr>
            <a:lvl5pPr marL="2057400" indent="-228600">
              <a:lnSpc>
                <a:spcPct val="90000"/>
              </a:lnSpc>
              <a:spcBef>
                <a:spcPct val="40000"/>
              </a:spcBef>
              <a:buClr>
                <a:srgbClr val="000000"/>
              </a:buClr>
              <a:buSzPct val="75000"/>
              <a:buFont typeface="Monotype Sorts"/>
              <a:buChar char="n"/>
              <a:defRPr kumimoji="1" sz="1600">
                <a:solidFill>
                  <a:srgbClr val="000000"/>
                </a:solidFill>
                <a:latin typeface="Times New Roman" panose="02020603050405020304" pitchFamily="18" charset="0"/>
              </a:defRPr>
            </a:lvl5pPr>
            <a:lvl6pPr marL="25146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6pPr>
            <a:lvl7pPr marL="29718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7pPr>
            <a:lvl8pPr marL="34290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8pPr>
            <a:lvl9pPr marL="38862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9pPr>
          </a:lstStyle>
          <a:p>
            <a:pPr>
              <a:lnSpc>
                <a:spcPct val="100000"/>
              </a:lnSpc>
              <a:spcBef>
                <a:spcPct val="50000"/>
              </a:spcBef>
              <a:buClrTx/>
              <a:buSzTx/>
              <a:buFontTx/>
              <a:buNone/>
            </a:pPr>
            <a:fld id="{01C195E6-0534-4602-8F4B-2E2CDDC288D4}" type="slidenum">
              <a:rPr kumimoji="0" lang="en-US" altLang="pl-PL" sz="1400" smtClean="0"/>
              <a:pPr>
                <a:lnSpc>
                  <a:spcPct val="100000"/>
                </a:lnSpc>
                <a:spcBef>
                  <a:spcPct val="50000"/>
                </a:spcBef>
                <a:buClrTx/>
                <a:buSzTx/>
                <a:buFontTx/>
                <a:buNone/>
              </a:pPr>
              <a:t>19</a:t>
            </a:fld>
            <a:endParaRPr kumimoji="0" lang="en-US" altLang="pl-PL" sz="1400" smtClean="0"/>
          </a:p>
        </p:txBody>
      </p:sp>
      <p:sp>
        <p:nvSpPr>
          <p:cNvPr id="6" name="Tytuł 1"/>
          <p:cNvSpPr>
            <a:spLocks noGrp="1"/>
          </p:cNvSpPr>
          <p:nvPr>
            <p:ph type="title"/>
          </p:nvPr>
        </p:nvSpPr>
        <p:spPr>
          <a:xfrm>
            <a:off x="1384300" y="819150"/>
            <a:ext cx="7181850" cy="1143000"/>
          </a:xfrm>
        </p:spPr>
        <p:txBody>
          <a:bodyPr/>
          <a:lstStyle/>
          <a:p>
            <a:pPr>
              <a:defRPr/>
            </a:pPr>
            <a:r>
              <a:rPr lang="pl-PL" dirty="0" smtClean="0"/>
              <a:t>Przetwarzanie materiałów „poufnych” </a:t>
            </a:r>
            <a:br>
              <a:rPr lang="pl-PL" dirty="0" smtClean="0"/>
            </a:br>
            <a:r>
              <a:rPr lang="pl-PL" dirty="0" smtClean="0"/>
              <a:t>i „zastrzeżonych” (2/3)</a:t>
            </a:r>
            <a:endParaRPr lang="pl-PL" dirty="0"/>
          </a:p>
        </p:txBody>
      </p:sp>
    </p:spTree>
  </p:cSld>
  <p:clrMapOvr>
    <a:masterClrMapping/>
  </p:clrMapOvr>
  <p:transition spd="med">
    <p:rand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ymbol zastępczy numeru slajdu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40000"/>
              </a:spcBef>
              <a:buClr>
                <a:srgbClr val="000000"/>
              </a:buClr>
              <a:buSzPct val="75000"/>
              <a:buFont typeface="Wingdings" panose="05000000000000000000" pitchFamily="2" charset="2"/>
              <a:buChar char="q"/>
              <a:defRPr kumimoji="1" sz="2400">
                <a:solidFill>
                  <a:srgbClr val="000000"/>
                </a:solidFill>
                <a:latin typeface="Times New Roman" panose="02020603050405020304" pitchFamily="18" charset="0"/>
              </a:defRPr>
            </a:lvl1pPr>
            <a:lvl2pPr marL="742950" indent="-285750">
              <a:lnSpc>
                <a:spcPct val="90000"/>
              </a:lnSpc>
              <a:spcBef>
                <a:spcPct val="40000"/>
              </a:spcBef>
              <a:buClr>
                <a:srgbClr val="000000"/>
              </a:buClr>
              <a:buSzPct val="75000"/>
              <a:buFont typeface="Times New Roman" panose="02020603050405020304" pitchFamily="18" charset="0"/>
              <a:buChar char="–"/>
              <a:defRPr kumimoji="1" sz="2200">
                <a:solidFill>
                  <a:srgbClr val="000000"/>
                </a:solidFill>
                <a:latin typeface="Times New Roman" panose="02020603050405020304" pitchFamily="18" charset="0"/>
              </a:defRPr>
            </a:lvl2pPr>
            <a:lvl3pPr marL="1143000" indent="-228600">
              <a:lnSpc>
                <a:spcPct val="90000"/>
              </a:lnSpc>
              <a:spcBef>
                <a:spcPct val="40000"/>
              </a:spcBef>
              <a:buClr>
                <a:srgbClr val="000000"/>
              </a:buClr>
              <a:buSzPct val="75000"/>
              <a:buFont typeface="Wingdings" panose="05000000000000000000" pitchFamily="2" charset="2"/>
              <a:buChar char="q"/>
              <a:defRPr kumimoji="1" sz="2000">
                <a:solidFill>
                  <a:srgbClr val="000000"/>
                </a:solidFill>
                <a:latin typeface="Times New Roman" panose="02020603050405020304" pitchFamily="18" charset="0"/>
              </a:defRPr>
            </a:lvl3pPr>
            <a:lvl4pPr marL="1600200" indent="-228600">
              <a:lnSpc>
                <a:spcPct val="90000"/>
              </a:lnSpc>
              <a:spcBef>
                <a:spcPct val="40000"/>
              </a:spcBef>
              <a:buClr>
                <a:srgbClr val="000000"/>
              </a:buClr>
              <a:buSzPct val="75000"/>
              <a:buFont typeface="Times New Roman" panose="02020603050405020304" pitchFamily="18" charset="0"/>
              <a:buChar char="–"/>
              <a:defRPr kumimoji="1" sz="2000">
                <a:solidFill>
                  <a:srgbClr val="000000"/>
                </a:solidFill>
                <a:latin typeface="Times New Roman" panose="02020603050405020304" pitchFamily="18" charset="0"/>
              </a:defRPr>
            </a:lvl4pPr>
            <a:lvl5pPr marL="2057400" indent="-228600">
              <a:lnSpc>
                <a:spcPct val="90000"/>
              </a:lnSpc>
              <a:spcBef>
                <a:spcPct val="40000"/>
              </a:spcBef>
              <a:buClr>
                <a:srgbClr val="000000"/>
              </a:buClr>
              <a:buSzPct val="75000"/>
              <a:buFont typeface="Monotype Sorts"/>
              <a:buChar char="n"/>
              <a:defRPr kumimoji="1" sz="1600">
                <a:solidFill>
                  <a:srgbClr val="000000"/>
                </a:solidFill>
                <a:latin typeface="Times New Roman" panose="02020603050405020304" pitchFamily="18" charset="0"/>
              </a:defRPr>
            </a:lvl5pPr>
            <a:lvl6pPr marL="25146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6pPr>
            <a:lvl7pPr marL="29718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7pPr>
            <a:lvl8pPr marL="34290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8pPr>
            <a:lvl9pPr marL="38862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9pPr>
          </a:lstStyle>
          <a:p>
            <a:pPr>
              <a:lnSpc>
                <a:spcPct val="100000"/>
              </a:lnSpc>
              <a:spcBef>
                <a:spcPct val="50000"/>
              </a:spcBef>
              <a:buClrTx/>
              <a:buSzTx/>
              <a:buFontTx/>
              <a:buNone/>
            </a:pPr>
            <a:fld id="{186E6666-2CAC-4C3A-8EAC-7D3C3D90AAF7}" type="slidenum">
              <a:rPr kumimoji="0" lang="en-US" altLang="pl-PL" sz="1400" smtClean="0"/>
              <a:pPr>
                <a:lnSpc>
                  <a:spcPct val="100000"/>
                </a:lnSpc>
                <a:spcBef>
                  <a:spcPct val="50000"/>
                </a:spcBef>
                <a:buClrTx/>
                <a:buSzTx/>
                <a:buFontTx/>
                <a:buNone/>
              </a:pPr>
              <a:t>2</a:t>
            </a:fld>
            <a:endParaRPr kumimoji="0" lang="en-US" altLang="pl-PL" sz="1400" smtClean="0"/>
          </a:p>
        </p:txBody>
      </p:sp>
      <p:sp>
        <p:nvSpPr>
          <p:cNvPr id="410626" name="Rectangle 2"/>
          <p:cNvSpPr>
            <a:spLocks noGrp="1" noChangeArrowheads="1"/>
          </p:cNvSpPr>
          <p:nvPr>
            <p:ph type="title"/>
          </p:nvPr>
        </p:nvSpPr>
        <p:spPr>
          <a:xfrm>
            <a:off x="1333500" y="1073150"/>
            <a:ext cx="6838950" cy="942975"/>
          </a:xfrm>
        </p:spPr>
        <p:txBody>
          <a:bodyPr/>
          <a:lstStyle/>
          <a:p>
            <a:pPr marL="647700" indent="-647700">
              <a:defRPr/>
            </a:pPr>
            <a:r>
              <a:rPr lang="pl-PL" dirty="0" smtClean="0">
                <a:cs typeface="Times New Roman" pitchFamily="18" charset="0"/>
              </a:rPr>
              <a:t>Organizacja kancelarii tajnej (1/11)</a:t>
            </a:r>
            <a:endParaRPr lang="pl-PL" dirty="0" smtClean="0"/>
          </a:p>
        </p:txBody>
      </p:sp>
      <p:sp>
        <p:nvSpPr>
          <p:cNvPr id="6148" name="Rectangle 3"/>
          <p:cNvSpPr>
            <a:spLocks noGrp="1" noChangeArrowheads="1"/>
          </p:cNvSpPr>
          <p:nvPr>
            <p:ph type="body" idx="1"/>
          </p:nvPr>
        </p:nvSpPr>
        <p:spPr>
          <a:xfrm>
            <a:off x="347663" y="2097088"/>
            <a:ext cx="8458200" cy="4333875"/>
          </a:xfrm>
        </p:spPr>
        <p:txBody>
          <a:bodyPr/>
          <a:lstStyle/>
          <a:p>
            <a:pPr marL="381000" indent="-381000" algn="just">
              <a:lnSpc>
                <a:spcPct val="140000"/>
              </a:lnSpc>
            </a:pPr>
            <a:r>
              <a:rPr lang="pl-PL" altLang="pl-PL" smtClean="0"/>
              <a:t>Kancelarię tajną tworzy kierownik jednostki organizacyjnej </a:t>
            </a:r>
            <a:br>
              <a:rPr lang="pl-PL" altLang="pl-PL" smtClean="0"/>
            </a:br>
            <a:r>
              <a:rPr lang="pl-PL" altLang="pl-PL" smtClean="0"/>
              <a:t>w przypadku przetwarzania informacji niejawnych oznaczonych klauzulami </a:t>
            </a:r>
            <a:r>
              <a:rPr lang="pl-PL" altLang="pl-PL" b="1" smtClean="0">
                <a:solidFill>
                  <a:srgbClr val="FF0000"/>
                </a:solidFill>
              </a:rPr>
              <a:t>„tajne”</a:t>
            </a:r>
            <a:r>
              <a:rPr lang="pl-PL" altLang="pl-PL" smtClean="0">
                <a:solidFill>
                  <a:srgbClr val="FF0000"/>
                </a:solidFill>
              </a:rPr>
              <a:t> </a:t>
            </a:r>
            <a:r>
              <a:rPr lang="pl-PL" altLang="pl-PL" smtClean="0"/>
              <a:t>lub </a:t>
            </a:r>
            <a:r>
              <a:rPr lang="pl-PL" altLang="pl-PL" b="1" smtClean="0">
                <a:solidFill>
                  <a:srgbClr val="FF0000"/>
                </a:solidFill>
              </a:rPr>
              <a:t>„ściśle tajne”</a:t>
            </a:r>
            <a:r>
              <a:rPr lang="pl-PL" altLang="pl-PL" smtClean="0">
                <a:solidFill>
                  <a:srgbClr val="FF0000"/>
                </a:solidFill>
              </a:rPr>
              <a:t> </a:t>
            </a:r>
            <a:r>
              <a:rPr lang="pl-PL" altLang="pl-PL" smtClean="0"/>
              <a:t>i zatrudnia jej kierownika.</a:t>
            </a:r>
          </a:p>
          <a:p>
            <a:pPr marL="381000" indent="-381000" algn="just">
              <a:lnSpc>
                <a:spcPct val="140000"/>
              </a:lnSpc>
            </a:pPr>
            <a:r>
              <a:rPr lang="pl-PL" altLang="pl-PL" smtClean="0"/>
              <a:t>W przypadku uzasadnionym względami organizacyjnymi kierownik jednostki organizacyjnej może utworzyć </a:t>
            </a:r>
            <a:r>
              <a:rPr lang="pl-PL" altLang="pl-PL" b="1" smtClean="0">
                <a:solidFill>
                  <a:srgbClr val="FF0000"/>
                </a:solidFill>
              </a:rPr>
              <a:t>więcej niż jedną</a:t>
            </a:r>
            <a:r>
              <a:rPr lang="pl-PL" altLang="pl-PL" b="1" smtClean="0">
                <a:solidFill>
                  <a:srgbClr val="FF9900"/>
                </a:solidFill>
              </a:rPr>
              <a:t> </a:t>
            </a:r>
            <a:r>
              <a:rPr lang="pl-PL" altLang="pl-PL" smtClean="0"/>
              <a:t>kancelarię tajną.</a:t>
            </a:r>
          </a:p>
        </p:txBody>
      </p:sp>
    </p:spTree>
  </p:cSld>
  <p:clrMapOvr>
    <a:masterClrMapping/>
  </p:clrMapOvr>
  <p:transition spd="med">
    <p:random/>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ymbol zastępczy zawartości 2"/>
          <p:cNvSpPr>
            <a:spLocks noGrp="1"/>
          </p:cNvSpPr>
          <p:nvPr>
            <p:ph idx="1"/>
          </p:nvPr>
        </p:nvSpPr>
        <p:spPr>
          <a:xfrm>
            <a:off x="330200" y="2108200"/>
            <a:ext cx="8585200" cy="4749800"/>
          </a:xfrm>
        </p:spPr>
        <p:txBody>
          <a:bodyPr/>
          <a:lstStyle/>
          <a:p>
            <a:pPr marL="355600" indent="-355600" algn="just">
              <a:lnSpc>
                <a:spcPct val="100000"/>
              </a:lnSpc>
            </a:pPr>
            <a:r>
              <a:rPr lang="pl-PL" altLang="pl-PL" smtClean="0"/>
              <a:t>Sposób i tryb przetwarzania informacji niejawnych o klauzuli „poufne” i „zastrzeżone” </a:t>
            </a:r>
            <a:r>
              <a:rPr lang="pl-PL" altLang="pl-PL" b="1" smtClean="0">
                <a:solidFill>
                  <a:srgbClr val="FF0000"/>
                </a:solidFill>
              </a:rPr>
              <a:t>opracowuje pełnomocnik ochrony</a:t>
            </a:r>
            <a:r>
              <a:rPr lang="pl-PL" altLang="pl-PL" smtClean="0"/>
              <a:t>. Przedmiotowa dokumentacja jest zatwierdzana przez kierownika jednostki organizacyjnej i powinna w szczególności  zawierać obowiązujące przepisy prawa oraz odzwierciedlać faktyczne rozwiązania przyjęte w danym obszarze w jednostce (od momentu wpływu materiału niejawnego do czasu jego brakowania lub archiwizacji).</a:t>
            </a:r>
          </a:p>
          <a:p>
            <a:pPr marL="355600" indent="-355600" algn="just">
              <a:lnSpc>
                <a:spcPct val="100000"/>
              </a:lnSpc>
            </a:pPr>
            <a:r>
              <a:rPr lang="pl-PL" altLang="pl-PL" smtClean="0"/>
              <a:t>Dodatkowo przy instrukcji dotyczącej sposobu i trybu przetwarzania informacji niejawnych o klauzuli </a:t>
            </a:r>
            <a:r>
              <a:rPr lang="pl-PL" altLang="pl-PL" b="1" smtClean="0">
                <a:solidFill>
                  <a:srgbClr val="FF0000"/>
                </a:solidFill>
              </a:rPr>
              <a:t>„zastrzeżone”</a:t>
            </a:r>
            <a:r>
              <a:rPr lang="pl-PL" altLang="pl-PL" smtClean="0"/>
              <a:t>  należy uwzględnić zastosowane środki bezpieczeństwa fizycznego. </a:t>
            </a:r>
          </a:p>
        </p:txBody>
      </p:sp>
      <p:sp>
        <p:nvSpPr>
          <p:cNvPr id="24579" name="Symbol zastępczy numeru slajdu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40000"/>
              </a:spcBef>
              <a:buClr>
                <a:srgbClr val="000000"/>
              </a:buClr>
              <a:buSzPct val="75000"/>
              <a:buFont typeface="Wingdings" panose="05000000000000000000" pitchFamily="2" charset="2"/>
              <a:buChar char="q"/>
              <a:defRPr kumimoji="1" sz="2400">
                <a:solidFill>
                  <a:srgbClr val="000000"/>
                </a:solidFill>
                <a:latin typeface="Times New Roman" panose="02020603050405020304" pitchFamily="18" charset="0"/>
              </a:defRPr>
            </a:lvl1pPr>
            <a:lvl2pPr marL="742950" indent="-285750">
              <a:lnSpc>
                <a:spcPct val="90000"/>
              </a:lnSpc>
              <a:spcBef>
                <a:spcPct val="40000"/>
              </a:spcBef>
              <a:buClr>
                <a:srgbClr val="000000"/>
              </a:buClr>
              <a:buSzPct val="75000"/>
              <a:buFont typeface="Times New Roman" panose="02020603050405020304" pitchFamily="18" charset="0"/>
              <a:buChar char="–"/>
              <a:defRPr kumimoji="1" sz="2200">
                <a:solidFill>
                  <a:srgbClr val="000000"/>
                </a:solidFill>
                <a:latin typeface="Times New Roman" panose="02020603050405020304" pitchFamily="18" charset="0"/>
              </a:defRPr>
            </a:lvl2pPr>
            <a:lvl3pPr marL="1143000" indent="-228600">
              <a:lnSpc>
                <a:spcPct val="90000"/>
              </a:lnSpc>
              <a:spcBef>
                <a:spcPct val="40000"/>
              </a:spcBef>
              <a:buClr>
                <a:srgbClr val="000000"/>
              </a:buClr>
              <a:buSzPct val="75000"/>
              <a:buFont typeface="Wingdings" panose="05000000000000000000" pitchFamily="2" charset="2"/>
              <a:buChar char="q"/>
              <a:defRPr kumimoji="1" sz="2000">
                <a:solidFill>
                  <a:srgbClr val="000000"/>
                </a:solidFill>
                <a:latin typeface="Times New Roman" panose="02020603050405020304" pitchFamily="18" charset="0"/>
              </a:defRPr>
            </a:lvl3pPr>
            <a:lvl4pPr marL="1600200" indent="-228600">
              <a:lnSpc>
                <a:spcPct val="90000"/>
              </a:lnSpc>
              <a:spcBef>
                <a:spcPct val="40000"/>
              </a:spcBef>
              <a:buClr>
                <a:srgbClr val="000000"/>
              </a:buClr>
              <a:buSzPct val="75000"/>
              <a:buFont typeface="Times New Roman" panose="02020603050405020304" pitchFamily="18" charset="0"/>
              <a:buChar char="–"/>
              <a:defRPr kumimoji="1" sz="2000">
                <a:solidFill>
                  <a:srgbClr val="000000"/>
                </a:solidFill>
                <a:latin typeface="Times New Roman" panose="02020603050405020304" pitchFamily="18" charset="0"/>
              </a:defRPr>
            </a:lvl4pPr>
            <a:lvl5pPr marL="2057400" indent="-228600">
              <a:lnSpc>
                <a:spcPct val="90000"/>
              </a:lnSpc>
              <a:spcBef>
                <a:spcPct val="40000"/>
              </a:spcBef>
              <a:buClr>
                <a:srgbClr val="000000"/>
              </a:buClr>
              <a:buSzPct val="75000"/>
              <a:buFont typeface="Monotype Sorts"/>
              <a:buChar char="n"/>
              <a:defRPr kumimoji="1" sz="1600">
                <a:solidFill>
                  <a:srgbClr val="000000"/>
                </a:solidFill>
                <a:latin typeface="Times New Roman" panose="02020603050405020304" pitchFamily="18" charset="0"/>
              </a:defRPr>
            </a:lvl5pPr>
            <a:lvl6pPr marL="25146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6pPr>
            <a:lvl7pPr marL="29718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7pPr>
            <a:lvl8pPr marL="34290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8pPr>
            <a:lvl9pPr marL="38862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9pPr>
          </a:lstStyle>
          <a:p>
            <a:pPr>
              <a:lnSpc>
                <a:spcPct val="100000"/>
              </a:lnSpc>
              <a:spcBef>
                <a:spcPct val="50000"/>
              </a:spcBef>
              <a:buClrTx/>
              <a:buSzTx/>
              <a:buFontTx/>
              <a:buNone/>
            </a:pPr>
            <a:fld id="{68FCF03A-E2A2-44B9-AD43-281380001DAA}" type="slidenum">
              <a:rPr kumimoji="0" lang="en-US" altLang="pl-PL" sz="1400" smtClean="0"/>
              <a:pPr>
                <a:lnSpc>
                  <a:spcPct val="100000"/>
                </a:lnSpc>
                <a:spcBef>
                  <a:spcPct val="50000"/>
                </a:spcBef>
                <a:buClrTx/>
                <a:buSzTx/>
                <a:buFontTx/>
                <a:buNone/>
              </a:pPr>
              <a:t>20</a:t>
            </a:fld>
            <a:endParaRPr kumimoji="0" lang="en-US" altLang="pl-PL" sz="1400" smtClean="0"/>
          </a:p>
        </p:txBody>
      </p:sp>
      <p:sp>
        <p:nvSpPr>
          <p:cNvPr id="6" name="Tytuł 1"/>
          <p:cNvSpPr>
            <a:spLocks noGrp="1"/>
          </p:cNvSpPr>
          <p:nvPr>
            <p:ph type="title"/>
          </p:nvPr>
        </p:nvSpPr>
        <p:spPr>
          <a:xfrm>
            <a:off x="1384300" y="819150"/>
            <a:ext cx="7181850" cy="1143000"/>
          </a:xfrm>
        </p:spPr>
        <p:txBody>
          <a:bodyPr/>
          <a:lstStyle/>
          <a:p>
            <a:pPr>
              <a:defRPr/>
            </a:pPr>
            <a:r>
              <a:rPr lang="pl-PL" dirty="0" smtClean="0"/>
              <a:t>Przetwarzanie materiałów „poufnych” </a:t>
            </a:r>
            <a:br>
              <a:rPr lang="pl-PL" dirty="0" smtClean="0"/>
            </a:br>
            <a:r>
              <a:rPr lang="pl-PL" dirty="0" smtClean="0"/>
              <a:t>i „zastrzeżonych” (3/</a:t>
            </a:r>
            <a:r>
              <a:rPr lang="pl-PL" dirty="0" err="1" smtClean="0"/>
              <a:t>3</a:t>
            </a:r>
            <a:r>
              <a:rPr lang="pl-PL" dirty="0" smtClean="0"/>
              <a:t>)</a:t>
            </a:r>
            <a:endParaRPr lang="pl-PL" dirty="0"/>
          </a:p>
        </p:txBody>
      </p:sp>
    </p:spTree>
  </p:cSld>
  <p:clrMapOvr>
    <a:masterClrMapping/>
  </p:clrMapOvr>
  <p:transition spd="med">
    <p:random/>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defRPr/>
            </a:pPr>
            <a:r>
              <a:rPr lang="pl-PL" dirty="0" smtClean="0"/>
              <a:t>Podsumowanie</a:t>
            </a:r>
            <a:endParaRPr lang="pl-PL" dirty="0"/>
          </a:p>
        </p:txBody>
      </p:sp>
      <p:sp>
        <p:nvSpPr>
          <p:cNvPr id="25603" name="Symbol zastępczy zawartości 2"/>
          <p:cNvSpPr>
            <a:spLocks noGrp="1"/>
          </p:cNvSpPr>
          <p:nvPr>
            <p:ph idx="1"/>
          </p:nvPr>
        </p:nvSpPr>
        <p:spPr>
          <a:xfrm>
            <a:off x="457200" y="2152650"/>
            <a:ext cx="8458200" cy="4705350"/>
          </a:xfrm>
        </p:spPr>
        <p:txBody>
          <a:bodyPr/>
          <a:lstStyle/>
          <a:p>
            <a:pPr algn="just">
              <a:lnSpc>
                <a:spcPct val="150000"/>
              </a:lnSpc>
            </a:pPr>
            <a:r>
              <a:rPr lang="pl-PL" altLang="pl-PL" smtClean="0"/>
              <a:t>Zorganizowanie kancelarii tajnej wymagane jest tylko dla materiałów o klauzuli „tajne” lub „ściśle tajne”.</a:t>
            </a:r>
          </a:p>
          <a:p>
            <a:pPr algn="just">
              <a:lnSpc>
                <a:spcPct val="150000"/>
              </a:lnSpc>
            </a:pPr>
            <a:r>
              <a:rPr lang="pl-PL" altLang="pl-PL" smtClean="0"/>
              <a:t>Kancelaria tajna to komórka organizacyjna – nie pomieszczenie.</a:t>
            </a:r>
          </a:p>
          <a:p>
            <a:pPr algn="just">
              <a:lnSpc>
                <a:spcPct val="150000"/>
              </a:lnSpc>
            </a:pPr>
            <a:r>
              <a:rPr lang="pl-PL" altLang="pl-PL" smtClean="0"/>
              <a:t>Kilka jednostek organizacyjnych może być obsługiwanych przez jedną kancelarię tajną.</a:t>
            </a:r>
          </a:p>
          <a:p>
            <a:pPr algn="just">
              <a:lnSpc>
                <a:spcPct val="150000"/>
              </a:lnSpc>
            </a:pPr>
            <a:r>
              <a:rPr lang="pl-PL" altLang="pl-PL" smtClean="0"/>
              <a:t>Zakaz łączenia funkcji pełnomocnika ochrony (zastępcy pełnomocnika ochrony) i kierownika kancelarii tajnej.</a:t>
            </a:r>
          </a:p>
        </p:txBody>
      </p:sp>
      <p:sp>
        <p:nvSpPr>
          <p:cNvPr id="25604" name="Symbol zastępczy numeru slajdu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40000"/>
              </a:spcBef>
              <a:buClr>
                <a:srgbClr val="000000"/>
              </a:buClr>
              <a:buSzPct val="75000"/>
              <a:buFont typeface="Wingdings" panose="05000000000000000000" pitchFamily="2" charset="2"/>
              <a:buChar char="q"/>
              <a:defRPr kumimoji="1" sz="2400">
                <a:solidFill>
                  <a:srgbClr val="000000"/>
                </a:solidFill>
                <a:latin typeface="Times New Roman" panose="02020603050405020304" pitchFamily="18" charset="0"/>
              </a:defRPr>
            </a:lvl1pPr>
            <a:lvl2pPr marL="742950" indent="-285750">
              <a:lnSpc>
                <a:spcPct val="90000"/>
              </a:lnSpc>
              <a:spcBef>
                <a:spcPct val="40000"/>
              </a:spcBef>
              <a:buClr>
                <a:srgbClr val="000000"/>
              </a:buClr>
              <a:buSzPct val="75000"/>
              <a:buFont typeface="Times New Roman" panose="02020603050405020304" pitchFamily="18" charset="0"/>
              <a:buChar char="–"/>
              <a:defRPr kumimoji="1" sz="2200">
                <a:solidFill>
                  <a:srgbClr val="000000"/>
                </a:solidFill>
                <a:latin typeface="Times New Roman" panose="02020603050405020304" pitchFamily="18" charset="0"/>
              </a:defRPr>
            </a:lvl2pPr>
            <a:lvl3pPr marL="1143000" indent="-228600">
              <a:lnSpc>
                <a:spcPct val="90000"/>
              </a:lnSpc>
              <a:spcBef>
                <a:spcPct val="40000"/>
              </a:spcBef>
              <a:buClr>
                <a:srgbClr val="000000"/>
              </a:buClr>
              <a:buSzPct val="75000"/>
              <a:buFont typeface="Wingdings" panose="05000000000000000000" pitchFamily="2" charset="2"/>
              <a:buChar char="q"/>
              <a:defRPr kumimoji="1" sz="2000">
                <a:solidFill>
                  <a:srgbClr val="000000"/>
                </a:solidFill>
                <a:latin typeface="Times New Roman" panose="02020603050405020304" pitchFamily="18" charset="0"/>
              </a:defRPr>
            </a:lvl3pPr>
            <a:lvl4pPr marL="1600200" indent="-228600">
              <a:lnSpc>
                <a:spcPct val="90000"/>
              </a:lnSpc>
              <a:spcBef>
                <a:spcPct val="40000"/>
              </a:spcBef>
              <a:buClr>
                <a:srgbClr val="000000"/>
              </a:buClr>
              <a:buSzPct val="75000"/>
              <a:buFont typeface="Times New Roman" panose="02020603050405020304" pitchFamily="18" charset="0"/>
              <a:buChar char="–"/>
              <a:defRPr kumimoji="1" sz="2000">
                <a:solidFill>
                  <a:srgbClr val="000000"/>
                </a:solidFill>
                <a:latin typeface="Times New Roman" panose="02020603050405020304" pitchFamily="18" charset="0"/>
              </a:defRPr>
            </a:lvl4pPr>
            <a:lvl5pPr marL="2057400" indent="-228600">
              <a:lnSpc>
                <a:spcPct val="90000"/>
              </a:lnSpc>
              <a:spcBef>
                <a:spcPct val="40000"/>
              </a:spcBef>
              <a:buClr>
                <a:srgbClr val="000000"/>
              </a:buClr>
              <a:buSzPct val="75000"/>
              <a:buFont typeface="Monotype Sorts"/>
              <a:buChar char="n"/>
              <a:defRPr kumimoji="1" sz="1600">
                <a:solidFill>
                  <a:srgbClr val="000000"/>
                </a:solidFill>
                <a:latin typeface="Times New Roman" panose="02020603050405020304" pitchFamily="18" charset="0"/>
              </a:defRPr>
            </a:lvl5pPr>
            <a:lvl6pPr marL="25146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6pPr>
            <a:lvl7pPr marL="29718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7pPr>
            <a:lvl8pPr marL="34290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8pPr>
            <a:lvl9pPr marL="38862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9pPr>
          </a:lstStyle>
          <a:p>
            <a:pPr>
              <a:lnSpc>
                <a:spcPct val="100000"/>
              </a:lnSpc>
              <a:spcBef>
                <a:spcPct val="50000"/>
              </a:spcBef>
              <a:buClrTx/>
              <a:buSzTx/>
              <a:buFontTx/>
              <a:buNone/>
            </a:pPr>
            <a:fld id="{EF3BCE94-E1BD-47EB-B6AA-C7FEFB91BA23}" type="slidenum">
              <a:rPr kumimoji="0" lang="en-US" altLang="pl-PL" sz="1400" smtClean="0"/>
              <a:pPr>
                <a:lnSpc>
                  <a:spcPct val="100000"/>
                </a:lnSpc>
                <a:spcBef>
                  <a:spcPct val="50000"/>
                </a:spcBef>
                <a:buClrTx/>
                <a:buSzTx/>
                <a:buFontTx/>
                <a:buNone/>
              </a:pPr>
              <a:t>21</a:t>
            </a:fld>
            <a:endParaRPr kumimoji="0" lang="en-US" altLang="pl-PL" sz="1400" smtClean="0"/>
          </a:p>
        </p:txBody>
      </p:sp>
    </p:spTree>
  </p:cSld>
  <p:clrMapOvr>
    <a:masterClrMapping/>
  </p:clrMapOvr>
  <p:transition spd="med">
    <p:rand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ymbol zastępczy numeru slajdu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40000"/>
              </a:spcBef>
              <a:buClr>
                <a:srgbClr val="000000"/>
              </a:buClr>
              <a:buSzPct val="75000"/>
              <a:buFont typeface="Wingdings" panose="05000000000000000000" pitchFamily="2" charset="2"/>
              <a:buChar char="q"/>
              <a:defRPr kumimoji="1" sz="2400">
                <a:solidFill>
                  <a:srgbClr val="000000"/>
                </a:solidFill>
                <a:latin typeface="Times New Roman" panose="02020603050405020304" pitchFamily="18" charset="0"/>
              </a:defRPr>
            </a:lvl1pPr>
            <a:lvl2pPr marL="742950" indent="-285750">
              <a:lnSpc>
                <a:spcPct val="90000"/>
              </a:lnSpc>
              <a:spcBef>
                <a:spcPct val="40000"/>
              </a:spcBef>
              <a:buClr>
                <a:srgbClr val="000000"/>
              </a:buClr>
              <a:buSzPct val="75000"/>
              <a:buFont typeface="Times New Roman" panose="02020603050405020304" pitchFamily="18" charset="0"/>
              <a:buChar char="–"/>
              <a:defRPr kumimoji="1" sz="2200">
                <a:solidFill>
                  <a:srgbClr val="000000"/>
                </a:solidFill>
                <a:latin typeface="Times New Roman" panose="02020603050405020304" pitchFamily="18" charset="0"/>
              </a:defRPr>
            </a:lvl2pPr>
            <a:lvl3pPr marL="1143000" indent="-228600">
              <a:lnSpc>
                <a:spcPct val="90000"/>
              </a:lnSpc>
              <a:spcBef>
                <a:spcPct val="40000"/>
              </a:spcBef>
              <a:buClr>
                <a:srgbClr val="000000"/>
              </a:buClr>
              <a:buSzPct val="75000"/>
              <a:buFont typeface="Wingdings" panose="05000000000000000000" pitchFamily="2" charset="2"/>
              <a:buChar char="q"/>
              <a:defRPr kumimoji="1" sz="2000">
                <a:solidFill>
                  <a:srgbClr val="000000"/>
                </a:solidFill>
                <a:latin typeface="Times New Roman" panose="02020603050405020304" pitchFamily="18" charset="0"/>
              </a:defRPr>
            </a:lvl3pPr>
            <a:lvl4pPr marL="1600200" indent="-228600">
              <a:lnSpc>
                <a:spcPct val="90000"/>
              </a:lnSpc>
              <a:spcBef>
                <a:spcPct val="40000"/>
              </a:spcBef>
              <a:buClr>
                <a:srgbClr val="000000"/>
              </a:buClr>
              <a:buSzPct val="75000"/>
              <a:buFont typeface="Times New Roman" panose="02020603050405020304" pitchFamily="18" charset="0"/>
              <a:buChar char="–"/>
              <a:defRPr kumimoji="1" sz="2000">
                <a:solidFill>
                  <a:srgbClr val="000000"/>
                </a:solidFill>
                <a:latin typeface="Times New Roman" panose="02020603050405020304" pitchFamily="18" charset="0"/>
              </a:defRPr>
            </a:lvl4pPr>
            <a:lvl5pPr marL="2057400" indent="-228600">
              <a:lnSpc>
                <a:spcPct val="90000"/>
              </a:lnSpc>
              <a:spcBef>
                <a:spcPct val="40000"/>
              </a:spcBef>
              <a:buClr>
                <a:srgbClr val="000000"/>
              </a:buClr>
              <a:buSzPct val="75000"/>
              <a:buFont typeface="Monotype Sorts"/>
              <a:buChar char="n"/>
              <a:defRPr kumimoji="1" sz="1600">
                <a:solidFill>
                  <a:srgbClr val="000000"/>
                </a:solidFill>
                <a:latin typeface="Times New Roman" panose="02020603050405020304" pitchFamily="18" charset="0"/>
              </a:defRPr>
            </a:lvl5pPr>
            <a:lvl6pPr marL="25146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6pPr>
            <a:lvl7pPr marL="29718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7pPr>
            <a:lvl8pPr marL="34290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8pPr>
            <a:lvl9pPr marL="38862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9pPr>
          </a:lstStyle>
          <a:p>
            <a:pPr>
              <a:lnSpc>
                <a:spcPct val="100000"/>
              </a:lnSpc>
              <a:spcBef>
                <a:spcPct val="50000"/>
              </a:spcBef>
              <a:buClrTx/>
              <a:buSzTx/>
              <a:buFontTx/>
              <a:buNone/>
            </a:pPr>
            <a:fld id="{658BA042-462D-41B1-B93F-15DF6C877FDD}" type="slidenum">
              <a:rPr kumimoji="0" lang="en-US" altLang="pl-PL" sz="1400" smtClean="0"/>
              <a:pPr>
                <a:lnSpc>
                  <a:spcPct val="100000"/>
                </a:lnSpc>
                <a:spcBef>
                  <a:spcPct val="50000"/>
                </a:spcBef>
                <a:buClrTx/>
                <a:buSzTx/>
                <a:buFontTx/>
                <a:buNone/>
              </a:pPr>
              <a:t>3</a:t>
            </a:fld>
            <a:endParaRPr kumimoji="0" lang="en-US" altLang="pl-PL" sz="1400" smtClean="0"/>
          </a:p>
        </p:txBody>
      </p:sp>
      <p:sp>
        <p:nvSpPr>
          <p:cNvPr id="7171" name="Rectangle 3"/>
          <p:cNvSpPr>
            <a:spLocks noGrp="1" noChangeArrowheads="1"/>
          </p:cNvSpPr>
          <p:nvPr>
            <p:ph type="body" idx="1"/>
          </p:nvPr>
        </p:nvSpPr>
        <p:spPr/>
        <p:txBody>
          <a:bodyPr/>
          <a:lstStyle/>
          <a:p>
            <a:pPr marL="444500" indent="-444500" algn="just">
              <a:lnSpc>
                <a:spcPct val="150000"/>
              </a:lnSpc>
            </a:pPr>
            <a:r>
              <a:rPr lang="pl-PL" altLang="pl-PL" smtClean="0"/>
              <a:t>Kancelaria tajna pełni funkcję </a:t>
            </a:r>
            <a:r>
              <a:rPr lang="pl-PL" altLang="pl-PL" b="1" smtClean="0">
                <a:solidFill>
                  <a:srgbClr val="FF0000"/>
                </a:solidFill>
              </a:rPr>
              <a:t>wyodrębnionej komórki organizacyjnej</a:t>
            </a:r>
            <a:r>
              <a:rPr lang="pl-PL" altLang="pl-PL" smtClean="0">
                <a:solidFill>
                  <a:srgbClr val="FF0000"/>
                </a:solidFill>
              </a:rPr>
              <a:t> </a:t>
            </a:r>
            <a:r>
              <a:rPr lang="pl-PL" altLang="pl-PL" smtClean="0"/>
              <a:t>odpowiedzialnej za właściwe rejestrowanie, przechowywanie, obieg i wydawanie materiałów uprawnionym osobom.</a:t>
            </a:r>
          </a:p>
          <a:p>
            <a:pPr marL="444500" indent="-444500" algn="just">
              <a:lnSpc>
                <a:spcPct val="150000"/>
              </a:lnSpc>
            </a:pPr>
            <a:r>
              <a:rPr lang="pl-PL" altLang="pl-PL" b="1" smtClean="0">
                <a:solidFill>
                  <a:srgbClr val="FF0000"/>
                </a:solidFill>
              </a:rPr>
              <a:t>Podlega bezpośrednio pełnomocnikowi ochrony</a:t>
            </a:r>
            <a:r>
              <a:rPr lang="pl-PL" altLang="pl-PL" smtClean="0">
                <a:solidFill>
                  <a:srgbClr val="FF0000"/>
                </a:solidFill>
              </a:rPr>
              <a:t> </a:t>
            </a:r>
            <a:r>
              <a:rPr lang="pl-PL" altLang="pl-PL" smtClean="0"/>
              <a:t>i jest obsługiwana przez pracowników pionu ochrony.</a:t>
            </a:r>
          </a:p>
        </p:txBody>
      </p:sp>
      <p:sp>
        <p:nvSpPr>
          <p:cNvPr id="438277" name="Rectangle 5"/>
          <p:cNvSpPr>
            <a:spLocks noGrp="1" noChangeArrowheads="1"/>
          </p:cNvSpPr>
          <p:nvPr>
            <p:ph type="title"/>
          </p:nvPr>
        </p:nvSpPr>
        <p:spPr>
          <a:xfrm>
            <a:off x="1333500" y="1073150"/>
            <a:ext cx="6838950" cy="942975"/>
          </a:xfrm>
        </p:spPr>
        <p:txBody>
          <a:bodyPr/>
          <a:lstStyle/>
          <a:p>
            <a:pPr marL="647700" indent="-647700">
              <a:defRPr/>
            </a:pPr>
            <a:r>
              <a:rPr lang="pl-PL" dirty="0" smtClean="0"/>
              <a:t>Organizacja kancelarii tajnej (2/11)</a:t>
            </a:r>
          </a:p>
        </p:txBody>
      </p:sp>
    </p:spTree>
  </p:cSld>
  <p:clrMapOvr>
    <a:masterClrMapping/>
  </p:clrMapOvr>
  <p:transition spd="med">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ymbol zastępczy numeru slajdu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40000"/>
              </a:spcBef>
              <a:buClr>
                <a:srgbClr val="000000"/>
              </a:buClr>
              <a:buSzPct val="75000"/>
              <a:buFont typeface="Wingdings" panose="05000000000000000000" pitchFamily="2" charset="2"/>
              <a:buChar char="q"/>
              <a:defRPr kumimoji="1" sz="2400">
                <a:solidFill>
                  <a:srgbClr val="000000"/>
                </a:solidFill>
                <a:latin typeface="Times New Roman" panose="02020603050405020304" pitchFamily="18" charset="0"/>
              </a:defRPr>
            </a:lvl1pPr>
            <a:lvl2pPr marL="742950" indent="-285750">
              <a:lnSpc>
                <a:spcPct val="90000"/>
              </a:lnSpc>
              <a:spcBef>
                <a:spcPct val="40000"/>
              </a:spcBef>
              <a:buClr>
                <a:srgbClr val="000000"/>
              </a:buClr>
              <a:buSzPct val="75000"/>
              <a:buFont typeface="Times New Roman" panose="02020603050405020304" pitchFamily="18" charset="0"/>
              <a:buChar char="–"/>
              <a:defRPr kumimoji="1" sz="2200">
                <a:solidFill>
                  <a:srgbClr val="000000"/>
                </a:solidFill>
                <a:latin typeface="Times New Roman" panose="02020603050405020304" pitchFamily="18" charset="0"/>
              </a:defRPr>
            </a:lvl2pPr>
            <a:lvl3pPr marL="1143000" indent="-228600">
              <a:lnSpc>
                <a:spcPct val="90000"/>
              </a:lnSpc>
              <a:spcBef>
                <a:spcPct val="40000"/>
              </a:spcBef>
              <a:buClr>
                <a:srgbClr val="000000"/>
              </a:buClr>
              <a:buSzPct val="75000"/>
              <a:buFont typeface="Wingdings" panose="05000000000000000000" pitchFamily="2" charset="2"/>
              <a:buChar char="q"/>
              <a:defRPr kumimoji="1" sz="2000">
                <a:solidFill>
                  <a:srgbClr val="000000"/>
                </a:solidFill>
                <a:latin typeface="Times New Roman" panose="02020603050405020304" pitchFamily="18" charset="0"/>
              </a:defRPr>
            </a:lvl3pPr>
            <a:lvl4pPr marL="1600200" indent="-228600">
              <a:lnSpc>
                <a:spcPct val="90000"/>
              </a:lnSpc>
              <a:spcBef>
                <a:spcPct val="40000"/>
              </a:spcBef>
              <a:buClr>
                <a:srgbClr val="000000"/>
              </a:buClr>
              <a:buSzPct val="75000"/>
              <a:buFont typeface="Times New Roman" panose="02020603050405020304" pitchFamily="18" charset="0"/>
              <a:buChar char="–"/>
              <a:defRPr kumimoji="1" sz="2000">
                <a:solidFill>
                  <a:srgbClr val="000000"/>
                </a:solidFill>
                <a:latin typeface="Times New Roman" panose="02020603050405020304" pitchFamily="18" charset="0"/>
              </a:defRPr>
            </a:lvl4pPr>
            <a:lvl5pPr marL="2057400" indent="-228600">
              <a:lnSpc>
                <a:spcPct val="90000"/>
              </a:lnSpc>
              <a:spcBef>
                <a:spcPct val="40000"/>
              </a:spcBef>
              <a:buClr>
                <a:srgbClr val="000000"/>
              </a:buClr>
              <a:buSzPct val="75000"/>
              <a:buFont typeface="Monotype Sorts"/>
              <a:buChar char="n"/>
              <a:defRPr kumimoji="1" sz="1600">
                <a:solidFill>
                  <a:srgbClr val="000000"/>
                </a:solidFill>
                <a:latin typeface="Times New Roman" panose="02020603050405020304" pitchFamily="18" charset="0"/>
              </a:defRPr>
            </a:lvl5pPr>
            <a:lvl6pPr marL="25146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6pPr>
            <a:lvl7pPr marL="29718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7pPr>
            <a:lvl8pPr marL="34290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8pPr>
            <a:lvl9pPr marL="38862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9pPr>
          </a:lstStyle>
          <a:p>
            <a:pPr>
              <a:lnSpc>
                <a:spcPct val="100000"/>
              </a:lnSpc>
              <a:spcBef>
                <a:spcPct val="50000"/>
              </a:spcBef>
              <a:buClrTx/>
              <a:buSzTx/>
              <a:buFontTx/>
              <a:buNone/>
            </a:pPr>
            <a:fld id="{4F5AE20B-5425-4E02-90FE-3A35A58DFA83}" type="slidenum">
              <a:rPr kumimoji="0" lang="en-US" altLang="pl-PL" sz="1400" smtClean="0"/>
              <a:pPr>
                <a:lnSpc>
                  <a:spcPct val="100000"/>
                </a:lnSpc>
                <a:spcBef>
                  <a:spcPct val="50000"/>
                </a:spcBef>
                <a:buClrTx/>
                <a:buSzTx/>
                <a:buFontTx/>
                <a:buNone/>
              </a:pPr>
              <a:t>4</a:t>
            </a:fld>
            <a:endParaRPr kumimoji="0" lang="en-US" altLang="pl-PL" sz="1400" smtClean="0"/>
          </a:p>
        </p:txBody>
      </p:sp>
      <p:sp>
        <p:nvSpPr>
          <p:cNvPr id="8195" name="Rectangle 3"/>
          <p:cNvSpPr>
            <a:spLocks noGrp="1" noChangeArrowheads="1"/>
          </p:cNvSpPr>
          <p:nvPr>
            <p:ph type="body" idx="1"/>
          </p:nvPr>
        </p:nvSpPr>
        <p:spPr>
          <a:xfrm>
            <a:off x="349250" y="2419350"/>
            <a:ext cx="8458200" cy="3352800"/>
          </a:xfrm>
        </p:spPr>
        <p:txBody>
          <a:bodyPr/>
          <a:lstStyle/>
          <a:p>
            <a:pPr marL="355600" indent="-355600" algn="just">
              <a:lnSpc>
                <a:spcPct val="150000"/>
              </a:lnSpc>
            </a:pPr>
            <a:r>
              <a:rPr lang="pl-PL" altLang="pl-PL" smtClean="0"/>
              <a:t>Kierownik jednostki organizacyjnej informuje odpowiednio ABW lub SKW </a:t>
            </a:r>
            <a:r>
              <a:rPr lang="pl-PL" altLang="pl-PL" b="1" smtClean="0">
                <a:solidFill>
                  <a:srgbClr val="FF0000"/>
                </a:solidFill>
              </a:rPr>
              <a:t>o utworzeniu kancelarii tajnej</a:t>
            </a:r>
            <a:r>
              <a:rPr lang="pl-PL" altLang="pl-PL" smtClean="0"/>
              <a:t>, z określeniem klauzuli tajności przetwarzanych w niej informacji niejawnych </a:t>
            </a:r>
            <a:r>
              <a:rPr lang="pl-PL" altLang="pl-PL" b="1" smtClean="0">
                <a:solidFill>
                  <a:srgbClr val="FF0000"/>
                </a:solidFill>
              </a:rPr>
              <a:t>lub o jej likwidacji.</a:t>
            </a:r>
          </a:p>
        </p:txBody>
      </p:sp>
      <p:sp>
        <p:nvSpPr>
          <p:cNvPr id="411653" name="Rectangle 5"/>
          <p:cNvSpPr>
            <a:spLocks noGrp="1" noChangeArrowheads="1"/>
          </p:cNvSpPr>
          <p:nvPr>
            <p:ph type="title"/>
          </p:nvPr>
        </p:nvSpPr>
        <p:spPr>
          <a:xfrm>
            <a:off x="1333500" y="1073150"/>
            <a:ext cx="6838950" cy="942975"/>
          </a:xfrm>
        </p:spPr>
        <p:txBody>
          <a:bodyPr/>
          <a:lstStyle/>
          <a:p>
            <a:pPr marL="647700" indent="-647700">
              <a:defRPr/>
            </a:pPr>
            <a:r>
              <a:rPr lang="pl-PL" dirty="0" smtClean="0"/>
              <a:t>Organizacja kancelarii tajnej (3/11)</a:t>
            </a:r>
          </a:p>
        </p:txBody>
      </p:sp>
    </p:spTree>
  </p:cSld>
  <p:clrMapOvr>
    <a:masterClrMapping/>
  </p:clrMapOvr>
  <p:transition spd="med">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ChangeArrowheads="1"/>
          </p:cNvSpPr>
          <p:nvPr/>
        </p:nvSpPr>
        <p:spPr bwMode="auto">
          <a:xfrm>
            <a:off x="328613" y="2032000"/>
            <a:ext cx="8458200" cy="4662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40000"/>
              </a:spcBef>
              <a:buClr>
                <a:srgbClr val="000000"/>
              </a:buClr>
              <a:buSzPct val="75000"/>
              <a:buFont typeface="Wingdings" panose="05000000000000000000" pitchFamily="2" charset="2"/>
              <a:buChar char="q"/>
              <a:defRPr kumimoji="1" sz="2400">
                <a:solidFill>
                  <a:srgbClr val="000000"/>
                </a:solidFill>
                <a:latin typeface="Times New Roman" panose="02020603050405020304" pitchFamily="18" charset="0"/>
              </a:defRPr>
            </a:lvl1pPr>
            <a:lvl2pPr marL="742950" indent="-285750">
              <a:lnSpc>
                <a:spcPct val="90000"/>
              </a:lnSpc>
              <a:spcBef>
                <a:spcPct val="40000"/>
              </a:spcBef>
              <a:buClr>
                <a:srgbClr val="000000"/>
              </a:buClr>
              <a:buSzPct val="75000"/>
              <a:buFont typeface="Times New Roman" panose="02020603050405020304" pitchFamily="18" charset="0"/>
              <a:buChar char="–"/>
              <a:defRPr kumimoji="1" sz="2200">
                <a:solidFill>
                  <a:srgbClr val="000000"/>
                </a:solidFill>
                <a:latin typeface="Times New Roman" panose="02020603050405020304" pitchFamily="18" charset="0"/>
              </a:defRPr>
            </a:lvl2pPr>
            <a:lvl3pPr marL="1143000" indent="-228600">
              <a:lnSpc>
                <a:spcPct val="90000"/>
              </a:lnSpc>
              <a:spcBef>
                <a:spcPct val="40000"/>
              </a:spcBef>
              <a:buClr>
                <a:srgbClr val="000000"/>
              </a:buClr>
              <a:buSzPct val="75000"/>
              <a:buFont typeface="Wingdings" panose="05000000000000000000" pitchFamily="2" charset="2"/>
              <a:buChar char="q"/>
              <a:defRPr kumimoji="1" sz="2000">
                <a:solidFill>
                  <a:srgbClr val="000000"/>
                </a:solidFill>
                <a:latin typeface="Times New Roman" panose="02020603050405020304" pitchFamily="18" charset="0"/>
              </a:defRPr>
            </a:lvl3pPr>
            <a:lvl4pPr marL="1600200" indent="-228600">
              <a:lnSpc>
                <a:spcPct val="90000"/>
              </a:lnSpc>
              <a:spcBef>
                <a:spcPct val="40000"/>
              </a:spcBef>
              <a:buClr>
                <a:srgbClr val="000000"/>
              </a:buClr>
              <a:buSzPct val="75000"/>
              <a:buFont typeface="Times New Roman" panose="02020603050405020304" pitchFamily="18" charset="0"/>
              <a:buChar char="–"/>
              <a:defRPr kumimoji="1" sz="2000">
                <a:solidFill>
                  <a:srgbClr val="000000"/>
                </a:solidFill>
                <a:latin typeface="Times New Roman" panose="02020603050405020304" pitchFamily="18" charset="0"/>
              </a:defRPr>
            </a:lvl4pPr>
            <a:lvl5pPr marL="2057400" indent="-228600">
              <a:lnSpc>
                <a:spcPct val="90000"/>
              </a:lnSpc>
              <a:spcBef>
                <a:spcPct val="40000"/>
              </a:spcBef>
              <a:buClr>
                <a:srgbClr val="000000"/>
              </a:buClr>
              <a:buSzPct val="75000"/>
              <a:buFont typeface="Monotype Sorts"/>
              <a:buChar char="n"/>
              <a:defRPr kumimoji="1" sz="1600">
                <a:solidFill>
                  <a:srgbClr val="000000"/>
                </a:solidFill>
                <a:latin typeface="Times New Roman" panose="02020603050405020304" pitchFamily="18" charset="0"/>
              </a:defRPr>
            </a:lvl5pPr>
            <a:lvl6pPr marL="25146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6pPr>
            <a:lvl7pPr marL="29718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7pPr>
            <a:lvl8pPr marL="34290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8pPr>
            <a:lvl9pPr marL="38862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9pPr>
          </a:lstStyle>
          <a:p>
            <a:pPr algn="just" eaLnBrk="1" hangingPunct="1">
              <a:buClr>
                <a:schemeClr val="tx2"/>
              </a:buClr>
              <a:buFont typeface="Wingdings" panose="05000000000000000000" pitchFamily="2" charset="2"/>
              <a:buNone/>
            </a:pPr>
            <a:r>
              <a:rPr lang="pl-PL" altLang="pl-PL" sz="2000"/>
              <a:t>Ministrowie właściwi do spraw wewnętrznych, informatyzacji, administracji publicznej, spraw zagranicznych, finansów publicznych, budżetu i instytucji finansowych, Minister Obrony Narodowej, Minister Sprawiedliwości, Prezes Narodowego Banku Polskiego, Prezes Najwyższej Izby Kontroli, Pierwszy Prezes Sądu Najwyższego, Prokurator Generalny, Szefowie Kancelarii Prezydenta Rzeczypospolitej Polskiej, Sejmu, Senatu oraz Prezesa Rady Ministrów, Szef Agencji Bezpieczeństwa Wewnętrznego, Szef Agencji Wywiadu, Szef Służby Kontrwywiadu Wojskowego, Szef Służby Wywiadu Wojskowego, Szef Centralnego Biura Antykorupcyjnego, Komendant Główny Policji, Komendant Główny Straży Granicznej, Komendant Służby Ochrony Państwa, </a:t>
            </a:r>
            <a:br>
              <a:rPr lang="pl-PL" altLang="pl-PL" sz="2000"/>
            </a:br>
            <a:r>
              <a:rPr lang="pl-PL" altLang="pl-PL" sz="2000"/>
              <a:t>a także Prezes Instytutu Pamięci Narodowej – Komisji Ścigania Zbrodni przeciwko Narodowi Polskiemu, określą, w drodze zarządzenia, każdy </a:t>
            </a:r>
            <a:br>
              <a:rPr lang="pl-PL" altLang="pl-PL" sz="2000"/>
            </a:br>
            <a:r>
              <a:rPr lang="pl-PL" altLang="pl-PL" sz="2000"/>
              <a:t>w zakresie swojego działania, </a:t>
            </a:r>
            <a:r>
              <a:rPr lang="pl-PL" altLang="pl-PL" sz="2000" b="1">
                <a:solidFill>
                  <a:srgbClr val="FF0000"/>
                </a:solidFill>
              </a:rPr>
              <a:t>szczególny sposób organizacji i funkcjonowania kancelarii tajnych</a:t>
            </a:r>
            <a:r>
              <a:rPr lang="pl-PL" altLang="pl-PL" sz="2000"/>
              <a:t> oraz komórek organizacyjnych, o których mowa w art. 44 ust. 1, sposób i tryb przetwarzania informacji niejawnych oraz dobór </a:t>
            </a:r>
            <a:br>
              <a:rPr lang="pl-PL" altLang="pl-PL" sz="2000"/>
            </a:br>
            <a:r>
              <a:rPr lang="pl-PL" altLang="pl-PL" sz="2000"/>
              <a:t>i stosowanie środków bezpieczeństwa fizycznego (art. 47 ust. 3).</a:t>
            </a:r>
          </a:p>
        </p:txBody>
      </p:sp>
      <p:sp>
        <p:nvSpPr>
          <p:cNvPr id="329734" name="Rectangle 6"/>
          <p:cNvSpPr>
            <a:spLocks noChangeArrowheads="1"/>
          </p:cNvSpPr>
          <p:nvPr/>
        </p:nvSpPr>
        <p:spPr bwMode="auto">
          <a:xfrm>
            <a:off x="1360488" y="977900"/>
            <a:ext cx="6838950" cy="942975"/>
          </a:xfrm>
          <a:prstGeom prst="rect">
            <a:avLst/>
          </a:prstGeom>
          <a:noFill/>
          <a:ln w="9525">
            <a:noFill/>
            <a:miter lim="800000"/>
            <a:headEnd/>
            <a:tailEnd/>
          </a:ln>
          <a:effectLst/>
        </p:spPr>
        <p:txBody>
          <a:bodyPr anchor="ctr"/>
          <a:lstStyle/>
          <a:p>
            <a:pPr marL="647700" indent="-647700" algn="ctr">
              <a:lnSpc>
                <a:spcPct val="90000"/>
              </a:lnSpc>
              <a:defRPr/>
            </a:pPr>
            <a:r>
              <a:rPr lang="pl-PL" sz="3000" dirty="0">
                <a:solidFill>
                  <a:srgbClr val="000000"/>
                </a:solidFill>
                <a:effectLst>
                  <a:outerShdw blurRad="38100" dist="38100" dir="2700000" algn="tl">
                    <a:srgbClr val="000000">
                      <a:alpha val="43137"/>
                    </a:srgbClr>
                  </a:outerShdw>
                </a:effectLst>
                <a:latin typeface="Times New Roman" pitchFamily="18" charset="0"/>
                <a:cs typeface="Times New Roman" pitchFamily="18" charset="0"/>
              </a:rPr>
              <a:t>Organizacja kancelarii tajnej </a:t>
            </a:r>
            <a:r>
              <a:rPr lang="pl-PL" sz="3000" dirty="0">
                <a:solidFill>
                  <a:srgbClr val="000000"/>
                </a:solidFill>
                <a:effectLst>
                  <a:outerShdw blurRad="38100" dist="38100" dir="2700000" algn="tl">
                    <a:srgbClr val="000000">
                      <a:alpha val="43137"/>
                    </a:srgbClr>
                  </a:outerShdw>
                </a:effectLst>
                <a:latin typeface="Times New Roman" pitchFamily="18" charset="0"/>
                <a:cs typeface="+mn-cs"/>
              </a:rPr>
              <a:t>(4/11)</a:t>
            </a:r>
          </a:p>
        </p:txBody>
      </p:sp>
      <p:sp>
        <p:nvSpPr>
          <p:cNvPr id="9220" name="Symbol zastępczy numeru slajdu 2"/>
          <p:cNvSpPr txBox="1">
            <a:spLocks noGrp="1"/>
          </p:cNvSpPr>
          <p:nvPr/>
        </p:nvSpPr>
        <p:spPr bwMode="auto">
          <a:xfrm>
            <a:off x="7023100" y="6497638"/>
            <a:ext cx="1905000"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40000"/>
              </a:spcBef>
              <a:buClr>
                <a:srgbClr val="000000"/>
              </a:buClr>
              <a:buSzPct val="75000"/>
              <a:buFont typeface="Wingdings" panose="05000000000000000000" pitchFamily="2" charset="2"/>
              <a:buChar char="q"/>
              <a:defRPr kumimoji="1" sz="2400">
                <a:solidFill>
                  <a:srgbClr val="000000"/>
                </a:solidFill>
                <a:latin typeface="Times New Roman" panose="02020603050405020304" pitchFamily="18" charset="0"/>
              </a:defRPr>
            </a:lvl1pPr>
            <a:lvl2pPr marL="742950" indent="-285750">
              <a:lnSpc>
                <a:spcPct val="90000"/>
              </a:lnSpc>
              <a:spcBef>
                <a:spcPct val="40000"/>
              </a:spcBef>
              <a:buClr>
                <a:srgbClr val="000000"/>
              </a:buClr>
              <a:buSzPct val="75000"/>
              <a:buFont typeface="Times New Roman" panose="02020603050405020304" pitchFamily="18" charset="0"/>
              <a:buChar char="–"/>
              <a:defRPr kumimoji="1" sz="2200">
                <a:solidFill>
                  <a:srgbClr val="000000"/>
                </a:solidFill>
                <a:latin typeface="Times New Roman" panose="02020603050405020304" pitchFamily="18" charset="0"/>
              </a:defRPr>
            </a:lvl2pPr>
            <a:lvl3pPr marL="1143000" indent="-228600">
              <a:lnSpc>
                <a:spcPct val="90000"/>
              </a:lnSpc>
              <a:spcBef>
                <a:spcPct val="40000"/>
              </a:spcBef>
              <a:buClr>
                <a:srgbClr val="000000"/>
              </a:buClr>
              <a:buSzPct val="75000"/>
              <a:buFont typeface="Wingdings" panose="05000000000000000000" pitchFamily="2" charset="2"/>
              <a:buChar char="q"/>
              <a:defRPr kumimoji="1" sz="2000">
                <a:solidFill>
                  <a:srgbClr val="000000"/>
                </a:solidFill>
                <a:latin typeface="Times New Roman" panose="02020603050405020304" pitchFamily="18" charset="0"/>
              </a:defRPr>
            </a:lvl3pPr>
            <a:lvl4pPr marL="1600200" indent="-228600">
              <a:lnSpc>
                <a:spcPct val="90000"/>
              </a:lnSpc>
              <a:spcBef>
                <a:spcPct val="40000"/>
              </a:spcBef>
              <a:buClr>
                <a:srgbClr val="000000"/>
              </a:buClr>
              <a:buSzPct val="75000"/>
              <a:buFont typeface="Times New Roman" panose="02020603050405020304" pitchFamily="18" charset="0"/>
              <a:buChar char="–"/>
              <a:defRPr kumimoji="1" sz="2000">
                <a:solidFill>
                  <a:srgbClr val="000000"/>
                </a:solidFill>
                <a:latin typeface="Times New Roman" panose="02020603050405020304" pitchFamily="18" charset="0"/>
              </a:defRPr>
            </a:lvl4pPr>
            <a:lvl5pPr marL="2057400" indent="-228600">
              <a:lnSpc>
                <a:spcPct val="90000"/>
              </a:lnSpc>
              <a:spcBef>
                <a:spcPct val="40000"/>
              </a:spcBef>
              <a:buClr>
                <a:srgbClr val="000000"/>
              </a:buClr>
              <a:buSzPct val="75000"/>
              <a:buFont typeface="Monotype Sorts"/>
              <a:buChar char="n"/>
              <a:defRPr kumimoji="1" sz="1600">
                <a:solidFill>
                  <a:srgbClr val="000000"/>
                </a:solidFill>
                <a:latin typeface="Times New Roman" panose="02020603050405020304" pitchFamily="18" charset="0"/>
              </a:defRPr>
            </a:lvl5pPr>
            <a:lvl6pPr marL="25146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6pPr>
            <a:lvl7pPr marL="29718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7pPr>
            <a:lvl8pPr marL="34290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8pPr>
            <a:lvl9pPr marL="38862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9pPr>
          </a:lstStyle>
          <a:p>
            <a:pPr algn="r">
              <a:lnSpc>
                <a:spcPct val="100000"/>
              </a:lnSpc>
              <a:spcBef>
                <a:spcPct val="50000"/>
              </a:spcBef>
              <a:buClrTx/>
              <a:buSzTx/>
              <a:buFontTx/>
              <a:buNone/>
            </a:pPr>
            <a:fld id="{F0AFEB41-43F0-4E2D-A6DE-8B95825E8385}" type="slidenum">
              <a:rPr kumimoji="0" lang="en-US" altLang="pl-PL" sz="1400"/>
              <a:pPr algn="r">
                <a:lnSpc>
                  <a:spcPct val="100000"/>
                </a:lnSpc>
                <a:spcBef>
                  <a:spcPct val="50000"/>
                </a:spcBef>
                <a:buClrTx/>
                <a:buSzTx/>
                <a:buFontTx/>
                <a:buNone/>
              </a:pPr>
              <a:t>5</a:t>
            </a:fld>
            <a:endParaRPr kumimoji="0" lang="en-US" altLang="pl-PL" sz="1400"/>
          </a:p>
        </p:txBody>
      </p:sp>
    </p:spTree>
  </p:cSld>
  <p:clrMapOvr>
    <a:masterClrMapping/>
  </p:clrMapOvr>
  <p:transition spd="med">
    <p:rand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ymbol zastępczy numeru slajdu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40000"/>
              </a:spcBef>
              <a:buClr>
                <a:srgbClr val="000000"/>
              </a:buClr>
              <a:buSzPct val="75000"/>
              <a:buFont typeface="Wingdings" panose="05000000000000000000" pitchFamily="2" charset="2"/>
              <a:buChar char="q"/>
              <a:defRPr kumimoji="1" sz="2400">
                <a:solidFill>
                  <a:srgbClr val="000000"/>
                </a:solidFill>
                <a:latin typeface="Times New Roman" panose="02020603050405020304" pitchFamily="18" charset="0"/>
              </a:defRPr>
            </a:lvl1pPr>
            <a:lvl2pPr marL="742950" indent="-285750">
              <a:lnSpc>
                <a:spcPct val="90000"/>
              </a:lnSpc>
              <a:spcBef>
                <a:spcPct val="40000"/>
              </a:spcBef>
              <a:buClr>
                <a:srgbClr val="000000"/>
              </a:buClr>
              <a:buSzPct val="75000"/>
              <a:buFont typeface="Times New Roman" panose="02020603050405020304" pitchFamily="18" charset="0"/>
              <a:buChar char="–"/>
              <a:defRPr kumimoji="1" sz="2200">
                <a:solidFill>
                  <a:srgbClr val="000000"/>
                </a:solidFill>
                <a:latin typeface="Times New Roman" panose="02020603050405020304" pitchFamily="18" charset="0"/>
              </a:defRPr>
            </a:lvl2pPr>
            <a:lvl3pPr marL="1143000" indent="-228600">
              <a:lnSpc>
                <a:spcPct val="90000"/>
              </a:lnSpc>
              <a:spcBef>
                <a:spcPct val="40000"/>
              </a:spcBef>
              <a:buClr>
                <a:srgbClr val="000000"/>
              </a:buClr>
              <a:buSzPct val="75000"/>
              <a:buFont typeface="Wingdings" panose="05000000000000000000" pitchFamily="2" charset="2"/>
              <a:buChar char="q"/>
              <a:defRPr kumimoji="1" sz="2000">
                <a:solidFill>
                  <a:srgbClr val="000000"/>
                </a:solidFill>
                <a:latin typeface="Times New Roman" panose="02020603050405020304" pitchFamily="18" charset="0"/>
              </a:defRPr>
            </a:lvl3pPr>
            <a:lvl4pPr marL="1600200" indent="-228600">
              <a:lnSpc>
                <a:spcPct val="90000"/>
              </a:lnSpc>
              <a:spcBef>
                <a:spcPct val="40000"/>
              </a:spcBef>
              <a:buClr>
                <a:srgbClr val="000000"/>
              </a:buClr>
              <a:buSzPct val="75000"/>
              <a:buFont typeface="Times New Roman" panose="02020603050405020304" pitchFamily="18" charset="0"/>
              <a:buChar char="–"/>
              <a:defRPr kumimoji="1" sz="2000">
                <a:solidFill>
                  <a:srgbClr val="000000"/>
                </a:solidFill>
                <a:latin typeface="Times New Roman" panose="02020603050405020304" pitchFamily="18" charset="0"/>
              </a:defRPr>
            </a:lvl4pPr>
            <a:lvl5pPr marL="2057400" indent="-228600">
              <a:lnSpc>
                <a:spcPct val="90000"/>
              </a:lnSpc>
              <a:spcBef>
                <a:spcPct val="40000"/>
              </a:spcBef>
              <a:buClr>
                <a:srgbClr val="000000"/>
              </a:buClr>
              <a:buSzPct val="75000"/>
              <a:buFont typeface="Monotype Sorts"/>
              <a:buChar char="n"/>
              <a:defRPr kumimoji="1" sz="1600">
                <a:solidFill>
                  <a:srgbClr val="000000"/>
                </a:solidFill>
                <a:latin typeface="Times New Roman" panose="02020603050405020304" pitchFamily="18" charset="0"/>
              </a:defRPr>
            </a:lvl5pPr>
            <a:lvl6pPr marL="25146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6pPr>
            <a:lvl7pPr marL="29718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7pPr>
            <a:lvl8pPr marL="34290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8pPr>
            <a:lvl9pPr marL="38862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9pPr>
          </a:lstStyle>
          <a:p>
            <a:pPr>
              <a:lnSpc>
                <a:spcPct val="100000"/>
              </a:lnSpc>
              <a:spcBef>
                <a:spcPct val="50000"/>
              </a:spcBef>
              <a:buClrTx/>
              <a:buSzTx/>
              <a:buFontTx/>
              <a:buNone/>
            </a:pPr>
            <a:fld id="{EB5BC761-9F8C-4F90-A348-D8B5F1DF7468}" type="slidenum">
              <a:rPr kumimoji="0" lang="en-US" altLang="pl-PL" sz="1400" smtClean="0"/>
              <a:pPr>
                <a:lnSpc>
                  <a:spcPct val="100000"/>
                </a:lnSpc>
                <a:spcBef>
                  <a:spcPct val="50000"/>
                </a:spcBef>
                <a:buClrTx/>
                <a:buSzTx/>
                <a:buFontTx/>
                <a:buNone/>
              </a:pPr>
              <a:t>6</a:t>
            </a:fld>
            <a:endParaRPr kumimoji="0" lang="en-US" altLang="pl-PL" sz="1400" smtClean="0"/>
          </a:p>
        </p:txBody>
      </p:sp>
      <p:sp>
        <p:nvSpPr>
          <p:cNvPr id="10243" name="Rectangle 3"/>
          <p:cNvSpPr>
            <a:spLocks noGrp="1" noChangeArrowheads="1"/>
          </p:cNvSpPr>
          <p:nvPr>
            <p:ph type="body" idx="4294967295"/>
          </p:nvPr>
        </p:nvSpPr>
        <p:spPr>
          <a:xfrm>
            <a:off x="266700" y="1935163"/>
            <a:ext cx="8699500" cy="4648200"/>
          </a:xfrm>
        </p:spPr>
        <p:txBody>
          <a:bodyPr anchor="ctr"/>
          <a:lstStyle/>
          <a:p>
            <a:pPr marL="355600" indent="-355600" algn="just" eaLnBrk="1" hangingPunct="1">
              <a:lnSpc>
                <a:spcPct val="130000"/>
              </a:lnSpc>
            </a:pPr>
            <a:r>
              <a:rPr lang="pl-PL" altLang="pl-PL" smtClean="0"/>
              <a:t>W jednostkach organizacyjnych, np.: ABW, AW, SOP, IPN, NBP, Kancelarii Prezydenta RP oraz w pozostałych wymienionych </a:t>
            </a:r>
            <a:br>
              <a:rPr lang="pl-PL" altLang="pl-PL" smtClean="0"/>
            </a:br>
            <a:r>
              <a:rPr lang="pl-PL" altLang="pl-PL" smtClean="0"/>
              <a:t>w art. 47 ust. 3, dopuszcza się organizowanie </a:t>
            </a:r>
            <a:r>
              <a:rPr lang="pl-PL" altLang="pl-PL" b="1" smtClean="0">
                <a:solidFill>
                  <a:srgbClr val="FF0000"/>
                </a:solidFill>
              </a:rPr>
              <a:t>innych niż kancelaria tajna komórek organizacyjnych</a:t>
            </a:r>
            <a:r>
              <a:rPr lang="pl-PL" altLang="pl-PL" smtClean="0"/>
              <a:t> odpowiedzialnych za przetwarzanie materiałów niejawnych</a:t>
            </a:r>
            <a:r>
              <a:rPr lang="pl-PL" altLang="pl-PL" b="1" smtClean="0"/>
              <a:t>.</a:t>
            </a:r>
          </a:p>
          <a:p>
            <a:pPr marL="355600" indent="-355600" algn="just" eaLnBrk="1" hangingPunct="1">
              <a:lnSpc>
                <a:spcPct val="130000"/>
              </a:lnSpc>
            </a:pPr>
            <a:r>
              <a:rPr lang="pl-PL" altLang="pl-PL" smtClean="0"/>
              <a:t>W uzasadnionych przypadkach obowiązki pełnomocnika ochrony, </a:t>
            </a:r>
            <a:br>
              <a:rPr lang="pl-PL" altLang="pl-PL" smtClean="0"/>
            </a:br>
            <a:r>
              <a:rPr lang="pl-PL" altLang="pl-PL" smtClean="0"/>
              <a:t>z wyłączeniem prowadzenia postępowań sprawdzających, może przejąć kierownik tej komórki organizacyjnej.</a:t>
            </a:r>
          </a:p>
        </p:txBody>
      </p:sp>
      <p:sp>
        <p:nvSpPr>
          <p:cNvPr id="329734" name="Rectangle 6"/>
          <p:cNvSpPr>
            <a:spLocks noChangeArrowheads="1"/>
          </p:cNvSpPr>
          <p:nvPr/>
        </p:nvSpPr>
        <p:spPr bwMode="auto">
          <a:xfrm>
            <a:off x="1333500" y="1073150"/>
            <a:ext cx="6838950" cy="942975"/>
          </a:xfrm>
          <a:prstGeom prst="rect">
            <a:avLst/>
          </a:prstGeom>
          <a:noFill/>
          <a:ln w="9525">
            <a:noFill/>
            <a:miter lim="800000"/>
            <a:headEnd/>
            <a:tailEnd/>
          </a:ln>
          <a:effectLst/>
        </p:spPr>
        <p:txBody>
          <a:bodyPr anchor="ctr"/>
          <a:lstStyle/>
          <a:p>
            <a:pPr marL="647700" indent="-647700" algn="ctr">
              <a:lnSpc>
                <a:spcPct val="90000"/>
              </a:lnSpc>
              <a:defRPr/>
            </a:pPr>
            <a:r>
              <a:rPr lang="pl-PL" sz="3000" dirty="0">
                <a:solidFill>
                  <a:srgbClr val="000000"/>
                </a:solidFill>
                <a:effectLst>
                  <a:outerShdw blurRad="38100" dist="38100" dir="2700000" algn="tl">
                    <a:srgbClr val="000000">
                      <a:alpha val="43137"/>
                    </a:srgbClr>
                  </a:outerShdw>
                </a:effectLst>
                <a:latin typeface="Times New Roman" pitchFamily="18" charset="0"/>
                <a:cs typeface="Times New Roman" pitchFamily="18" charset="0"/>
              </a:rPr>
              <a:t>Organizacja kancelarii tajnej </a:t>
            </a:r>
            <a:r>
              <a:rPr lang="pl-PL" sz="3000" dirty="0">
                <a:solidFill>
                  <a:srgbClr val="000000"/>
                </a:solidFill>
                <a:effectLst>
                  <a:outerShdw blurRad="38100" dist="38100" dir="2700000" algn="tl">
                    <a:srgbClr val="000000">
                      <a:alpha val="43137"/>
                    </a:srgbClr>
                  </a:outerShdw>
                </a:effectLst>
                <a:latin typeface="Times New Roman" pitchFamily="18" charset="0"/>
                <a:cs typeface="+mn-cs"/>
              </a:rPr>
              <a:t>(5/11)</a:t>
            </a:r>
          </a:p>
        </p:txBody>
      </p:sp>
    </p:spTree>
  </p:cSld>
  <p:clrMapOvr>
    <a:masterClrMapping/>
  </p:clrMapOvr>
  <p:transition spd="med">
    <p:rand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ymbol zastępczy numeru slajdu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40000"/>
              </a:spcBef>
              <a:buClr>
                <a:srgbClr val="000000"/>
              </a:buClr>
              <a:buSzPct val="75000"/>
              <a:buFont typeface="Wingdings" panose="05000000000000000000" pitchFamily="2" charset="2"/>
              <a:buChar char="q"/>
              <a:defRPr kumimoji="1" sz="2400">
                <a:solidFill>
                  <a:srgbClr val="000000"/>
                </a:solidFill>
                <a:latin typeface="Times New Roman" panose="02020603050405020304" pitchFamily="18" charset="0"/>
              </a:defRPr>
            </a:lvl1pPr>
            <a:lvl2pPr marL="742950" indent="-285750">
              <a:lnSpc>
                <a:spcPct val="90000"/>
              </a:lnSpc>
              <a:spcBef>
                <a:spcPct val="40000"/>
              </a:spcBef>
              <a:buClr>
                <a:srgbClr val="000000"/>
              </a:buClr>
              <a:buSzPct val="75000"/>
              <a:buFont typeface="Times New Roman" panose="02020603050405020304" pitchFamily="18" charset="0"/>
              <a:buChar char="–"/>
              <a:defRPr kumimoji="1" sz="2200">
                <a:solidFill>
                  <a:srgbClr val="000000"/>
                </a:solidFill>
                <a:latin typeface="Times New Roman" panose="02020603050405020304" pitchFamily="18" charset="0"/>
              </a:defRPr>
            </a:lvl2pPr>
            <a:lvl3pPr marL="1143000" indent="-228600">
              <a:lnSpc>
                <a:spcPct val="90000"/>
              </a:lnSpc>
              <a:spcBef>
                <a:spcPct val="40000"/>
              </a:spcBef>
              <a:buClr>
                <a:srgbClr val="000000"/>
              </a:buClr>
              <a:buSzPct val="75000"/>
              <a:buFont typeface="Wingdings" panose="05000000000000000000" pitchFamily="2" charset="2"/>
              <a:buChar char="q"/>
              <a:defRPr kumimoji="1" sz="2000">
                <a:solidFill>
                  <a:srgbClr val="000000"/>
                </a:solidFill>
                <a:latin typeface="Times New Roman" panose="02020603050405020304" pitchFamily="18" charset="0"/>
              </a:defRPr>
            </a:lvl3pPr>
            <a:lvl4pPr marL="1600200" indent="-228600">
              <a:lnSpc>
                <a:spcPct val="90000"/>
              </a:lnSpc>
              <a:spcBef>
                <a:spcPct val="40000"/>
              </a:spcBef>
              <a:buClr>
                <a:srgbClr val="000000"/>
              </a:buClr>
              <a:buSzPct val="75000"/>
              <a:buFont typeface="Times New Roman" panose="02020603050405020304" pitchFamily="18" charset="0"/>
              <a:buChar char="–"/>
              <a:defRPr kumimoji="1" sz="2000">
                <a:solidFill>
                  <a:srgbClr val="000000"/>
                </a:solidFill>
                <a:latin typeface="Times New Roman" panose="02020603050405020304" pitchFamily="18" charset="0"/>
              </a:defRPr>
            </a:lvl4pPr>
            <a:lvl5pPr marL="2057400" indent="-228600">
              <a:lnSpc>
                <a:spcPct val="90000"/>
              </a:lnSpc>
              <a:spcBef>
                <a:spcPct val="40000"/>
              </a:spcBef>
              <a:buClr>
                <a:srgbClr val="000000"/>
              </a:buClr>
              <a:buSzPct val="75000"/>
              <a:buFont typeface="Monotype Sorts"/>
              <a:buChar char="n"/>
              <a:defRPr kumimoji="1" sz="1600">
                <a:solidFill>
                  <a:srgbClr val="000000"/>
                </a:solidFill>
                <a:latin typeface="Times New Roman" panose="02020603050405020304" pitchFamily="18" charset="0"/>
              </a:defRPr>
            </a:lvl5pPr>
            <a:lvl6pPr marL="25146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6pPr>
            <a:lvl7pPr marL="29718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7pPr>
            <a:lvl8pPr marL="34290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8pPr>
            <a:lvl9pPr marL="38862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9pPr>
          </a:lstStyle>
          <a:p>
            <a:pPr>
              <a:lnSpc>
                <a:spcPct val="100000"/>
              </a:lnSpc>
              <a:spcBef>
                <a:spcPct val="50000"/>
              </a:spcBef>
              <a:buClrTx/>
              <a:buSzTx/>
              <a:buFontTx/>
              <a:buNone/>
            </a:pPr>
            <a:fld id="{391E021B-43E0-48DC-91C4-D357CF324EF9}" type="slidenum">
              <a:rPr kumimoji="0" lang="en-US" altLang="pl-PL" sz="1400" smtClean="0"/>
              <a:pPr>
                <a:lnSpc>
                  <a:spcPct val="100000"/>
                </a:lnSpc>
                <a:spcBef>
                  <a:spcPct val="50000"/>
                </a:spcBef>
                <a:buClrTx/>
                <a:buSzTx/>
                <a:buFontTx/>
                <a:buNone/>
              </a:pPr>
              <a:t>7</a:t>
            </a:fld>
            <a:endParaRPr kumimoji="0" lang="en-US" altLang="pl-PL" sz="1400" smtClean="0"/>
          </a:p>
        </p:txBody>
      </p:sp>
      <p:sp>
        <p:nvSpPr>
          <p:cNvPr id="415749" name="Rectangle 5"/>
          <p:cNvSpPr>
            <a:spLocks noGrp="1" noChangeArrowheads="1"/>
          </p:cNvSpPr>
          <p:nvPr>
            <p:ph type="title"/>
          </p:nvPr>
        </p:nvSpPr>
        <p:spPr>
          <a:xfrm>
            <a:off x="1384300" y="993775"/>
            <a:ext cx="6838950" cy="942975"/>
          </a:xfrm>
        </p:spPr>
        <p:txBody>
          <a:bodyPr/>
          <a:lstStyle/>
          <a:p>
            <a:pPr marL="647700" indent="-647700">
              <a:defRPr/>
            </a:pPr>
            <a:r>
              <a:rPr lang="pl-PL" dirty="0" smtClean="0"/>
              <a:t>Organizacja kancelarii tajnej (6/11)</a:t>
            </a:r>
          </a:p>
        </p:txBody>
      </p:sp>
      <p:sp>
        <p:nvSpPr>
          <p:cNvPr id="6" name="Rectangle 3"/>
          <p:cNvSpPr txBox="1">
            <a:spLocks noChangeArrowheads="1"/>
          </p:cNvSpPr>
          <p:nvPr/>
        </p:nvSpPr>
        <p:spPr bwMode="auto">
          <a:xfrm>
            <a:off x="330200" y="1984375"/>
            <a:ext cx="8585200" cy="4683125"/>
          </a:xfrm>
          <a:prstGeom prst="rect">
            <a:avLst/>
          </a:prstGeom>
          <a:noFill/>
          <a:ln w="9525">
            <a:noFill/>
            <a:miter lim="800000"/>
            <a:headEnd/>
            <a:tailEnd/>
          </a:ln>
        </p:spPr>
        <p:txBody>
          <a:bodyPr/>
          <a:lstStyle/>
          <a:p>
            <a:pPr marL="342900" indent="-342900" algn="just">
              <a:lnSpc>
                <a:spcPct val="130000"/>
              </a:lnSpc>
              <a:spcBef>
                <a:spcPct val="40000"/>
              </a:spcBef>
              <a:buClr>
                <a:srgbClr val="000000"/>
              </a:buClr>
              <a:buSzPct val="75000"/>
              <a:buFont typeface="Wingdings" pitchFamily="2" charset="2"/>
              <a:buChar char="q"/>
              <a:defRPr/>
            </a:pPr>
            <a:r>
              <a:rPr lang="pl-PL" sz="2400" kern="0" dirty="0">
                <a:solidFill>
                  <a:srgbClr val="000000"/>
                </a:solidFill>
                <a:latin typeface="+mn-lt"/>
                <a:cs typeface="+mn-cs"/>
              </a:rPr>
              <a:t>Kancelarią </a:t>
            </a:r>
            <a:r>
              <a:rPr lang="pl-PL" sz="2400" b="1" kern="0" dirty="0">
                <a:solidFill>
                  <a:srgbClr val="FF0000"/>
                </a:solidFill>
                <a:latin typeface="+mn-lt"/>
                <a:cs typeface="+mn-cs"/>
              </a:rPr>
              <a:t>kieruje kierownik kancelarii tajnej</a:t>
            </a:r>
            <a:r>
              <a:rPr lang="pl-PL" sz="2400" kern="0" dirty="0">
                <a:solidFill>
                  <a:srgbClr val="000000"/>
                </a:solidFill>
                <a:latin typeface="+mn-lt"/>
                <a:cs typeface="+mn-cs"/>
              </a:rPr>
              <a:t>, zatrudniony przez kierownika jednostki organizacyjnej.</a:t>
            </a:r>
          </a:p>
          <a:p>
            <a:pPr marL="342900" indent="-342900" algn="just">
              <a:lnSpc>
                <a:spcPct val="130000"/>
              </a:lnSpc>
              <a:spcBef>
                <a:spcPct val="40000"/>
              </a:spcBef>
              <a:buClr>
                <a:srgbClr val="000000"/>
              </a:buClr>
              <a:buSzPct val="75000"/>
              <a:buFont typeface="Wingdings" pitchFamily="2" charset="2"/>
              <a:buChar char="q"/>
              <a:defRPr/>
            </a:pPr>
            <a:r>
              <a:rPr lang="pl-PL" sz="2400" kern="0" dirty="0">
                <a:solidFill>
                  <a:srgbClr val="000000"/>
                </a:solidFill>
                <a:latin typeface="+mn-lt"/>
                <a:cs typeface="+mn-cs"/>
              </a:rPr>
              <a:t>Funkcji kierownika kancelarii tajnej </a:t>
            </a:r>
            <a:r>
              <a:rPr lang="pl-PL" sz="2400" b="1" kern="0" dirty="0">
                <a:solidFill>
                  <a:srgbClr val="FF0000"/>
                </a:solidFill>
                <a:latin typeface="+mn-lt"/>
                <a:cs typeface="+mn-cs"/>
              </a:rPr>
              <a:t>nie można łączyć </a:t>
            </a:r>
            <a:r>
              <a:rPr lang="pl-PL" sz="2400" kern="0" dirty="0">
                <a:solidFill>
                  <a:srgbClr val="000000"/>
                </a:solidFill>
                <a:latin typeface="+mn-lt"/>
                <a:cs typeface="+mn-cs"/>
              </a:rPr>
              <a:t>z funkcją pełnomocnika ochrony lub zastępcy pełnomocnika ochrony.</a:t>
            </a:r>
          </a:p>
          <a:p>
            <a:pPr marL="342900" indent="-342900" algn="just">
              <a:lnSpc>
                <a:spcPct val="130000"/>
              </a:lnSpc>
              <a:spcBef>
                <a:spcPct val="40000"/>
              </a:spcBef>
              <a:buClr>
                <a:srgbClr val="000000"/>
              </a:buClr>
              <a:buSzPct val="75000"/>
              <a:buFont typeface="Wingdings" pitchFamily="2" charset="2"/>
              <a:buChar char="q"/>
              <a:defRPr/>
            </a:pPr>
            <a:r>
              <a:rPr lang="pl-PL" sz="2400" kern="0" dirty="0">
                <a:solidFill>
                  <a:srgbClr val="000000"/>
                </a:solidFill>
                <a:latin typeface="+mn-lt"/>
                <a:cs typeface="+mn-cs"/>
              </a:rPr>
              <a:t>W przypadkach uzasadnionych organizacją ochrony informacji niejawnych można tworzyć </a:t>
            </a:r>
            <a:r>
              <a:rPr lang="pl-PL" sz="2400" b="1" kern="0" dirty="0">
                <a:solidFill>
                  <a:srgbClr val="FF0000"/>
                </a:solidFill>
                <a:latin typeface="+mn-lt"/>
                <a:cs typeface="+mn-cs"/>
              </a:rPr>
              <a:t>oddziały</a:t>
            </a:r>
            <a:r>
              <a:rPr lang="pl-PL" sz="2400" kern="0" dirty="0">
                <a:solidFill>
                  <a:srgbClr val="000000"/>
                </a:solidFill>
                <a:latin typeface="+mn-lt"/>
                <a:cs typeface="+mn-cs"/>
              </a:rPr>
              <a:t> funkcjonujące w sposób określony dla kancelarii.</a:t>
            </a:r>
          </a:p>
          <a:p>
            <a:pPr marL="342900" indent="-342900" algn="just">
              <a:lnSpc>
                <a:spcPct val="130000"/>
              </a:lnSpc>
              <a:spcBef>
                <a:spcPct val="40000"/>
              </a:spcBef>
              <a:buClr>
                <a:srgbClr val="000000"/>
              </a:buClr>
              <a:buSzPct val="75000"/>
              <a:buFont typeface="Wingdings" pitchFamily="2" charset="2"/>
              <a:buChar char="q"/>
              <a:defRPr/>
            </a:pPr>
            <a:r>
              <a:rPr lang="pl-PL" sz="2400" kern="0" dirty="0">
                <a:solidFill>
                  <a:srgbClr val="000000"/>
                </a:solidFill>
                <a:latin typeface="+mn-lt"/>
                <a:cs typeface="+mn-cs"/>
              </a:rPr>
              <a:t>Oddziałem kancelarii kieruje </a:t>
            </a:r>
            <a:r>
              <a:rPr lang="pl-PL" sz="2400" b="1" kern="0" dirty="0">
                <a:solidFill>
                  <a:srgbClr val="FF0000"/>
                </a:solidFill>
                <a:latin typeface="+mn-lt"/>
                <a:cs typeface="+mn-cs"/>
              </a:rPr>
              <a:t>osoba wyznaczona przez pełnomocnika ochrony</a:t>
            </a:r>
            <a:r>
              <a:rPr lang="pl-PL" sz="2400" kern="0" dirty="0">
                <a:solidFill>
                  <a:srgbClr val="000000"/>
                </a:solidFill>
                <a:latin typeface="+mn-lt"/>
                <a:cs typeface="+mn-cs"/>
              </a:rPr>
              <a:t>  spośród pracowników pionu ochrony.</a:t>
            </a:r>
          </a:p>
        </p:txBody>
      </p:sp>
    </p:spTree>
  </p:cSld>
  <p:clrMapOvr>
    <a:masterClrMapping/>
  </p:clrMapOvr>
  <p:transition spd="med">
    <p:rand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ymbol zastępczy numeru slajdu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40000"/>
              </a:spcBef>
              <a:buClr>
                <a:srgbClr val="000000"/>
              </a:buClr>
              <a:buSzPct val="75000"/>
              <a:buFont typeface="Wingdings" panose="05000000000000000000" pitchFamily="2" charset="2"/>
              <a:buChar char="q"/>
              <a:defRPr kumimoji="1" sz="2400">
                <a:solidFill>
                  <a:srgbClr val="000000"/>
                </a:solidFill>
                <a:latin typeface="Times New Roman" panose="02020603050405020304" pitchFamily="18" charset="0"/>
              </a:defRPr>
            </a:lvl1pPr>
            <a:lvl2pPr marL="742950" indent="-285750">
              <a:lnSpc>
                <a:spcPct val="90000"/>
              </a:lnSpc>
              <a:spcBef>
                <a:spcPct val="40000"/>
              </a:spcBef>
              <a:buClr>
                <a:srgbClr val="000000"/>
              </a:buClr>
              <a:buSzPct val="75000"/>
              <a:buFont typeface="Times New Roman" panose="02020603050405020304" pitchFamily="18" charset="0"/>
              <a:buChar char="–"/>
              <a:defRPr kumimoji="1" sz="2200">
                <a:solidFill>
                  <a:srgbClr val="000000"/>
                </a:solidFill>
                <a:latin typeface="Times New Roman" panose="02020603050405020304" pitchFamily="18" charset="0"/>
              </a:defRPr>
            </a:lvl2pPr>
            <a:lvl3pPr marL="1143000" indent="-228600">
              <a:lnSpc>
                <a:spcPct val="90000"/>
              </a:lnSpc>
              <a:spcBef>
                <a:spcPct val="40000"/>
              </a:spcBef>
              <a:buClr>
                <a:srgbClr val="000000"/>
              </a:buClr>
              <a:buSzPct val="75000"/>
              <a:buFont typeface="Wingdings" panose="05000000000000000000" pitchFamily="2" charset="2"/>
              <a:buChar char="q"/>
              <a:defRPr kumimoji="1" sz="2000">
                <a:solidFill>
                  <a:srgbClr val="000000"/>
                </a:solidFill>
                <a:latin typeface="Times New Roman" panose="02020603050405020304" pitchFamily="18" charset="0"/>
              </a:defRPr>
            </a:lvl3pPr>
            <a:lvl4pPr marL="1600200" indent="-228600">
              <a:lnSpc>
                <a:spcPct val="90000"/>
              </a:lnSpc>
              <a:spcBef>
                <a:spcPct val="40000"/>
              </a:spcBef>
              <a:buClr>
                <a:srgbClr val="000000"/>
              </a:buClr>
              <a:buSzPct val="75000"/>
              <a:buFont typeface="Times New Roman" panose="02020603050405020304" pitchFamily="18" charset="0"/>
              <a:buChar char="–"/>
              <a:defRPr kumimoji="1" sz="2000">
                <a:solidFill>
                  <a:srgbClr val="000000"/>
                </a:solidFill>
                <a:latin typeface="Times New Roman" panose="02020603050405020304" pitchFamily="18" charset="0"/>
              </a:defRPr>
            </a:lvl4pPr>
            <a:lvl5pPr marL="2057400" indent="-228600">
              <a:lnSpc>
                <a:spcPct val="90000"/>
              </a:lnSpc>
              <a:spcBef>
                <a:spcPct val="40000"/>
              </a:spcBef>
              <a:buClr>
                <a:srgbClr val="000000"/>
              </a:buClr>
              <a:buSzPct val="75000"/>
              <a:buFont typeface="Monotype Sorts"/>
              <a:buChar char="n"/>
              <a:defRPr kumimoji="1" sz="1600">
                <a:solidFill>
                  <a:srgbClr val="000000"/>
                </a:solidFill>
                <a:latin typeface="Times New Roman" panose="02020603050405020304" pitchFamily="18" charset="0"/>
              </a:defRPr>
            </a:lvl5pPr>
            <a:lvl6pPr marL="25146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6pPr>
            <a:lvl7pPr marL="29718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7pPr>
            <a:lvl8pPr marL="34290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8pPr>
            <a:lvl9pPr marL="38862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9pPr>
          </a:lstStyle>
          <a:p>
            <a:pPr>
              <a:lnSpc>
                <a:spcPct val="100000"/>
              </a:lnSpc>
              <a:spcBef>
                <a:spcPct val="50000"/>
              </a:spcBef>
              <a:buClrTx/>
              <a:buSzTx/>
              <a:buFontTx/>
              <a:buNone/>
            </a:pPr>
            <a:fld id="{BD422E3C-7722-4AEB-96E5-DC5C8C6DB172}" type="slidenum">
              <a:rPr kumimoji="0" lang="en-US" altLang="pl-PL" sz="1400" smtClean="0"/>
              <a:pPr>
                <a:lnSpc>
                  <a:spcPct val="100000"/>
                </a:lnSpc>
                <a:spcBef>
                  <a:spcPct val="50000"/>
                </a:spcBef>
                <a:buClrTx/>
                <a:buSzTx/>
                <a:buFontTx/>
                <a:buNone/>
              </a:pPr>
              <a:t>8</a:t>
            </a:fld>
            <a:endParaRPr kumimoji="0" lang="en-US" altLang="pl-PL" sz="1400" smtClean="0"/>
          </a:p>
        </p:txBody>
      </p:sp>
      <p:sp>
        <p:nvSpPr>
          <p:cNvPr id="12291" name="Rectangle 3"/>
          <p:cNvSpPr>
            <a:spLocks noGrp="1" noChangeArrowheads="1"/>
          </p:cNvSpPr>
          <p:nvPr>
            <p:ph type="body" idx="1"/>
          </p:nvPr>
        </p:nvSpPr>
        <p:spPr>
          <a:xfrm>
            <a:off x="254000" y="1847850"/>
            <a:ext cx="8661400" cy="5010150"/>
          </a:xfrm>
        </p:spPr>
        <p:txBody>
          <a:bodyPr/>
          <a:lstStyle/>
          <a:p>
            <a:pPr algn="just" eaLnBrk="1" hangingPunct="1">
              <a:lnSpc>
                <a:spcPct val="110000"/>
              </a:lnSpc>
            </a:pPr>
            <a:r>
              <a:rPr lang="pl-PL" altLang="pl-PL" smtClean="0"/>
              <a:t>Kierownik jednostki organizacyjnej może wyrazić </a:t>
            </a:r>
            <a:r>
              <a:rPr lang="pl-PL" altLang="pl-PL" b="1" smtClean="0">
                <a:solidFill>
                  <a:srgbClr val="FF0000"/>
                </a:solidFill>
              </a:rPr>
              <a:t>zgodę</a:t>
            </a:r>
            <a:r>
              <a:rPr lang="pl-PL" altLang="pl-PL" smtClean="0">
                <a:solidFill>
                  <a:srgbClr val="FF0000"/>
                </a:solidFill>
              </a:rPr>
              <a:t> </a:t>
            </a:r>
            <a:r>
              <a:rPr lang="pl-PL" altLang="pl-PL" smtClean="0"/>
              <a:t>na przetwarzanie w kancelarii tajnej informacji niejawnych </a:t>
            </a:r>
            <a:br>
              <a:rPr lang="pl-PL" altLang="pl-PL" smtClean="0"/>
            </a:br>
            <a:r>
              <a:rPr lang="pl-PL" altLang="pl-PL" smtClean="0"/>
              <a:t>o klauzuli </a:t>
            </a:r>
            <a:r>
              <a:rPr lang="pl-PL" altLang="pl-PL" b="1" smtClean="0">
                <a:solidFill>
                  <a:srgbClr val="FF0000"/>
                </a:solidFill>
              </a:rPr>
              <a:t>„poufne”</a:t>
            </a:r>
            <a:r>
              <a:rPr lang="pl-PL" altLang="pl-PL" smtClean="0">
                <a:solidFill>
                  <a:srgbClr val="FF0000"/>
                </a:solidFill>
              </a:rPr>
              <a:t> </a:t>
            </a:r>
            <a:r>
              <a:rPr lang="pl-PL" altLang="pl-PL" smtClean="0"/>
              <a:t>lub </a:t>
            </a:r>
            <a:r>
              <a:rPr lang="pl-PL" altLang="pl-PL" b="1" smtClean="0">
                <a:solidFill>
                  <a:srgbClr val="FF0000"/>
                </a:solidFill>
              </a:rPr>
              <a:t>„zastrzeżone”</a:t>
            </a:r>
            <a:r>
              <a:rPr lang="pl-PL" altLang="pl-PL" smtClean="0">
                <a:solidFill>
                  <a:srgbClr val="FF0000"/>
                </a:solidFill>
              </a:rPr>
              <a:t>.</a:t>
            </a:r>
          </a:p>
          <a:p>
            <a:pPr algn="just" eaLnBrk="1" hangingPunct="1">
              <a:lnSpc>
                <a:spcPct val="110000"/>
              </a:lnSpc>
            </a:pPr>
            <a:r>
              <a:rPr lang="pl-PL" altLang="pl-PL" smtClean="0"/>
              <a:t>Organizacja pracy kancelarii zapewnia możliwość </a:t>
            </a:r>
            <a:r>
              <a:rPr lang="pl-PL" altLang="pl-PL" b="1" smtClean="0">
                <a:solidFill>
                  <a:srgbClr val="FF0000"/>
                </a:solidFill>
              </a:rPr>
              <a:t>ustalenia </a:t>
            </a:r>
            <a:br>
              <a:rPr lang="pl-PL" altLang="pl-PL" b="1" smtClean="0">
                <a:solidFill>
                  <a:srgbClr val="FF0000"/>
                </a:solidFill>
              </a:rPr>
            </a:br>
            <a:r>
              <a:rPr lang="pl-PL" altLang="pl-PL" b="1" smtClean="0">
                <a:solidFill>
                  <a:srgbClr val="FF0000"/>
                </a:solidFill>
              </a:rPr>
              <a:t>w każdych okolicznościach</a:t>
            </a:r>
            <a:r>
              <a:rPr lang="pl-PL" altLang="pl-PL" smtClean="0"/>
              <a:t>, gdzie znajduje się materiał niejawny pozostający w dyspozycji jednostki organizacyjnej oraz kto się </a:t>
            </a:r>
            <a:br>
              <a:rPr lang="pl-PL" altLang="pl-PL" smtClean="0"/>
            </a:br>
            <a:r>
              <a:rPr lang="pl-PL" altLang="pl-PL" smtClean="0"/>
              <a:t>z tym materiałem zapoznał.</a:t>
            </a:r>
          </a:p>
          <a:p>
            <a:pPr algn="just" eaLnBrk="1" hangingPunct="1">
              <a:lnSpc>
                <a:spcPct val="110000"/>
              </a:lnSpc>
            </a:pPr>
            <a:r>
              <a:rPr lang="pl-PL" altLang="pl-PL" smtClean="0"/>
              <a:t>Analogiczny sposób organizacji pracy w zakresie przetwarzania dokumentów stosuje się do innych </a:t>
            </a:r>
            <a:r>
              <a:rPr lang="pl-PL" altLang="pl-PL" b="1" smtClean="0">
                <a:solidFill>
                  <a:srgbClr val="FF0000"/>
                </a:solidFill>
              </a:rPr>
              <a:t>niż kancelaria tajna komórek organizacyjnych</a:t>
            </a:r>
            <a:r>
              <a:rPr lang="pl-PL" altLang="pl-PL" smtClean="0"/>
              <a:t>, o których mowa w art. 44 ustawy.</a:t>
            </a:r>
          </a:p>
        </p:txBody>
      </p:sp>
      <p:sp>
        <p:nvSpPr>
          <p:cNvPr id="443396" name="Rectangle 4"/>
          <p:cNvSpPr>
            <a:spLocks noGrp="1" noChangeArrowheads="1"/>
          </p:cNvSpPr>
          <p:nvPr>
            <p:ph type="title"/>
          </p:nvPr>
        </p:nvSpPr>
        <p:spPr>
          <a:xfrm>
            <a:off x="1354138" y="860425"/>
            <a:ext cx="6838950" cy="942975"/>
          </a:xfrm>
        </p:spPr>
        <p:txBody>
          <a:bodyPr/>
          <a:lstStyle/>
          <a:p>
            <a:pPr marL="647700" indent="-647700">
              <a:defRPr/>
            </a:pPr>
            <a:r>
              <a:rPr lang="pl-PL" dirty="0" smtClean="0"/>
              <a:t>Organizacja kancelarii tajnej (7/11)</a:t>
            </a:r>
          </a:p>
        </p:txBody>
      </p:sp>
    </p:spTree>
  </p:cSld>
  <p:clrMapOvr>
    <a:masterClrMapping/>
  </p:clrMapOvr>
  <p:transition spd="med">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ymbol zastępczy numeru slajdu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40000"/>
              </a:spcBef>
              <a:buClr>
                <a:srgbClr val="000000"/>
              </a:buClr>
              <a:buSzPct val="75000"/>
              <a:buFont typeface="Wingdings" panose="05000000000000000000" pitchFamily="2" charset="2"/>
              <a:buChar char="q"/>
              <a:defRPr kumimoji="1" sz="2400">
                <a:solidFill>
                  <a:srgbClr val="000000"/>
                </a:solidFill>
                <a:latin typeface="Times New Roman" panose="02020603050405020304" pitchFamily="18" charset="0"/>
              </a:defRPr>
            </a:lvl1pPr>
            <a:lvl2pPr marL="742950" indent="-285750">
              <a:lnSpc>
                <a:spcPct val="90000"/>
              </a:lnSpc>
              <a:spcBef>
                <a:spcPct val="40000"/>
              </a:spcBef>
              <a:buClr>
                <a:srgbClr val="000000"/>
              </a:buClr>
              <a:buSzPct val="75000"/>
              <a:buFont typeface="Times New Roman" panose="02020603050405020304" pitchFamily="18" charset="0"/>
              <a:buChar char="–"/>
              <a:defRPr kumimoji="1" sz="2200">
                <a:solidFill>
                  <a:srgbClr val="000000"/>
                </a:solidFill>
                <a:latin typeface="Times New Roman" panose="02020603050405020304" pitchFamily="18" charset="0"/>
              </a:defRPr>
            </a:lvl2pPr>
            <a:lvl3pPr marL="1143000" indent="-228600">
              <a:lnSpc>
                <a:spcPct val="90000"/>
              </a:lnSpc>
              <a:spcBef>
                <a:spcPct val="40000"/>
              </a:spcBef>
              <a:buClr>
                <a:srgbClr val="000000"/>
              </a:buClr>
              <a:buSzPct val="75000"/>
              <a:buFont typeface="Wingdings" panose="05000000000000000000" pitchFamily="2" charset="2"/>
              <a:buChar char="q"/>
              <a:defRPr kumimoji="1" sz="2000">
                <a:solidFill>
                  <a:srgbClr val="000000"/>
                </a:solidFill>
                <a:latin typeface="Times New Roman" panose="02020603050405020304" pitchFamily="18" charset="0"/>
              </a:defRPr>
            </a:lvl3pPr>
            <a:lvl4pPr marL="1600200" indent="-228600">
              <a:lnSpc>
                <a:spcPct val="90000"/>
              </a:lnSpc>
              <a:spcBef>
                <a:spcPct val="40000"/>
              </a:spcBef>
              <a:buClr>
                <a:srgbClr val="000000"/>
              </a:buClr>
              <a:buSzPct val="75000"/>
              <a:buFont typeface="Times New Roman" panose="02020603050405020304" pitchFamily="18" charset="0"/>
              <a:buChar char="–"/>
              <a:defRPr kumimoji="1" sz="2000">
                <a:solidFill>
                  <a:srgbClr val="000000"/>
                </a:solidFill>
                <a:latin typeface="Times New Roman" panose="02020603050405020304" pitchFamily="18" charset="0"/>
              </a:defRPr>
            </a:lvl4pPr>
            <a:lvl5pPr marL="2057400" indent="-228600">
              <a:lnSpc>
                <a:spcPct val="90000"/>
              </a:lnSpc>
              <a:spcBef>
                <a:spcPct val="40000"/>
              </a:spcBef>
              <a:buClr>
                <a:srgbClr val="000000"/>
              </a:buClr>
              <a:buSzPct val="75000"/>
              <a:buFont typeface="Monotype Sorts"/>
              <a:buChar char="n"/>
              <a:defRPr kumimoji="1" sz="1600">
                <a:solidFill>
                  <a:srgbClr val="000000"/>
                </a:solidFill>
                <a:latin typeface="Times New Roman" panose="02020603050405020304" pitchFamily="18" charset="0"/>
              </a:defRPr>
            </a:lvl5pPr>
            <a:lvl6pPr marL="25146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6pPr>
            <a:lvl7pPr marL="29718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7pPr>
            <a:lvl8pPr marL="34290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8pPr>
            <a:lvl9pPr marL="38862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9pPr>
          </a:lstStyle>
          <a:p>
            <a:pPr>
              <a:lnSpc>
                <a:spcPct val="100000"/>
              </a:lnSpc>
              <a:spcBef>
                <a:spcPct val="50000"/>
              </a:spcBef>
              <a:buClrTx/>
              <a:buSzTx/>
              <a:buFontTx/>
              <a:buNone/>
            </a:pPr>
            <a:fld id="{D6F28ADE-BBC3-4513-8777-B222554DC317}" type="slidenum">
              <a:rPr kumimoji="0" lang="en-US" altLang="pl-PL" sz="1400" smtClean="0"/>
              <a:pPr>
                <a:lnSpc>
                  <a:spcPct val="100000"/>
                </a:lnSpc>
                <a:spcBef>
                  <a:spcPct val="50000"/>
                </a:spcBef>
                <a:buClrTx/>
                <a:buSzTx/>
                <a:buFontTx/>
                <a:buNone/>
              </a:pPr>
              <a:t>9</a:t>
            </a:fld>
            <a:endParaRPr kumimoji="0" lang="en-US" altLang="pl-PL" sz="1400" smtClean="0"/>
          </a:p>
        </p:txBody>
      </p:sp>
      <p:sp>
        <p:nvSpPr>
          <p:cNvPr id="444418" name="Rectangle 2"/>
          <p:cNvSpPr>
            <a:spLocks noGrp="1" noChangeArrowheads="1"/>
          </p:cNvSpPr>
          <p:nvPr>
            <p:ph type="title"/>
          </p:nvPr>
        </p:nvSpPr>
        <p:spPr/>
        <p:txBody>
          <a:bodyPr/>
          <a:lstStyle/>
          <a:p>
            <a:pPr marL="647700" indent="-647700">
              <a:defRPr/>
            </a:pPr>
            <a:r>
              <a:rPr lang="pl-PL" dirty="0" smtClean="0"/>
              <a:t>Organizacja kancelarii tajnej (8/11)</a:t>
            </a:r>
          </a:p>
        </p:txBody>
      </p:sp>
      <p:sp>
        <p:nvSpPr>
          <p:cNvPr id="13316" name="Rectangle 3"/>
          <p:cNvSpPr>
            <a:spLocks noGrp="1" noChangeArrowheads="1"/>
          </p:cNvSpPr>
          <p:nvPr>
            <p:ph type="body" idx="1"/>
          </p:nvPr>
        </p:nvSpPr>
        <p:spPr>
          <a:xfrm>
            <a:off x="223838" y="2247900"/>
            <a:ext cx="8766175" cy="4419600"/>
          </a:xfrm>
        </p:spPr>
        <p:txBody>
          <a:bodyPr/>
          <a:lstStyle/>
          <a:p>
            <a:pPr algn="just">
              <a:lnSpc>
                <a:spcPct val="150000"/>
              </a:lnSpc>
            </a:pPr>
            <a:r>
              <a:rPr lang="pl-PL" altLang="pl-PL" smtClean="0"/>
              <a:t>W pomieszczeniach kancelarii można wydzielić miejsce, </a:t>
            </a:r>
            <a:br>
              <a:rPr lang="pl-PL" altLang="pl-PL" smtClean="0"/>
            </a:br>
            <a:r>
              <a:rPr lang="pl-PL" altLang="pl-PL" smtClean="0"/>
              <a:t>w którym osoby uprawnione mogą zapoznawać się </a:t>
            </a:r>
            <a:br>
              <a:rPr lang="pl-PL" altLang="pl-PL" smtClean="0"/>
            </a:br>
            <a:r>
              <a:rPr lang="pl-PL" altLang="pl-PL" smtClean="0"/>
              <a:t>z dokumentami - </a:t>
            </a:r>
            <a:r>
              <a:rPr lang="pl-PL" altLang="pl-PL" b="1" smtClean="0">
                <a:solidFill>
                  <a:srgbClr val="FF0000"/>
                </a:solidFill>
              </a:rPr>
              <a:t>czytelnię.</a:t>
            </a:r>
          </a:p>
          <a:p>
            <a:pPr algn="just">
              <a:lnSpc>
                <a:spcPct val="150000"/>
              </a:lnSpc>
            </a:pPr>
            <a:r>
              <a:rPr lang="pl-PL" altLang="pl-PL" smtClean="0"/>
              <a:t>Czytelnię organizuje się w sposób umożliwiający </a:t>
            </a:r>
            <a:r>
              <a:rPr lang="pl-PL" altLang="pl-PL" b="1" smtClean="0">
                <a:solidFill>
                  <a:srgbClr val="FF0000"/>
                </a:solidFill>
              </a:rPr>
              <a:t>stały nadzór</a:t>
            </a:r>
            <a:r>
              <a:rPr lang="pl-PL" altLang="pl-PL" smtClean="0">
                <a:solidFill>
                  <a:srgbClr val="FF0000"/>
                </a:solidFill>
              </a:rPr>
              <a:t> </a:t>
            </a:r>
            <a:r>
              <a:rPr lang="pl-PL" altLang="pl-PL" smtClean="0"/>
              <a:t>nad dokumentami</a:t>
            </a:r>
            <a:r>
              <a:rPr lang="pl-PL" altLang="pl-PL" b="1" smtClean="0"/>
              <a:t> </a:t>
            </a:r>
            <a:r>
              <a:rPr lang="pl-PL" altLang="pl-PL" smtClean="0"/>
              <a:t>ze strony pracowników kancelarii.</a:t>
            </a:r>
          </a:p>
          <a:p>
            <a:pPr algn="just">
              <a:lnSpc>
                <a:spcPct val="150000"/>
              </a:lnSpc>
            </a:pPr>
            <a:r>
              <a:rPr lang="pl-PL" altLang="pl-PL" smtClean="0"/>
              <a:t>W czytelni </a:t>
            </a:r>
            <a:r>
              <a:rPr lang="pl-PL" altLang="pl-PL" b="1" smtClean="0">
                <a:solidFill>
                  <a:srgbClr val="FF0000"/>
                </a:solidFill>
              </a:rPr>
              <a:t>zabrania się</a:t>
            </a:r>
            <a:r>
              <a:rPr lang="pl-PL" altLang="pl-PL" smtClean="0">
                <a:solidFill>
                  <a:srgbClr val="FF0000"/>
                </a:solidFill>
              </a:rPr>
              <a:t> </a:t>
            </a:r>
            <a:r>
              <a:rPr lang="pl-PL" altLang="pl-PL" smtClean="0"/>
              <a:t>instalowania systemu monitoringu wizyjnego. </a:t>
            </a:r>
          </a:p>
        </p:txBody>
      </p:sp>
    </p:spTree>
  </p:cSld>
  <p:clrMapOvr>
    <a:masterClrMapping/>
  </p:clrMapOvr>
  <p:transition spd="med">
    <p:random/>
  </p:transition>
  <p:timing>
    <p:tnLst>
      <p:par>
        <p:cTn id="1" dur="indefinite" restart="never" nodeType="tmRoot"/>
      </p:par>
    </p:tnLst>
  </p:timing>
</p:sld>
</file>

<file path=ppt/theme/theme1.xml><?xml version="1.0" encoding="utf-8"?>
<a:theme xmlns:a="http://schemas.openxmlformats.org/drawingml/2006/main" name="BBŁiI - pl">
  <a:themeElements>
    <a:clrScheme name="BBŁiI - pl 1">
      <a:dk1>
        <a:srgbClr val="000066"/>
      </a:dk1>
      <a:lt1>
        <a:srgbClr val="CCECFF"/>
      </a:lt1>
      <a:dk2>
        <a:srgbClr val="0000CC"/>
      </a:dk2>
      <a:lt2>
        <a:srgbClr val="CCFFFF"/>
      </a:lt2>
      <a:accent1>
        <a:srgbClr val="CC99FF"/>
      </a:accent1>
      <a:accent2>
        <a:srgbClr val="9999FF"/>
      </a:accent2>
      <a:accent3>
        <a:srgbClr val="AAAAE2"/>
      </a:accent3>
      <a:accent4>
        <a:srgbClr val="AEC9DA"/>
      </a:accent4>
      <a:accent5>
        <a:srgbClr val="E2CAFF"/>
      </a:accent5>
      <a:accent6>
        <a:srgbClr val="8A8AE7"/>
      </a:accent6>
      <a:hlink>
        <a:srgbClr val="99CCFF"/>
      </a:hlink>
      <a:folHlink>
        <a:srgbClr val="0066FF"/>
      </a:folHlink>
    </a:clrScheme>
    <a:fontScheme name="BBŁiI - pl">
      <a:majorFont>
        <a:latin typeface="Times New Roman"/>
        <a:ea typeface=""/>
        <a:cs typeface=""/>
      </a:majorFont>
      <a:minorFont>
        <a:latin typeface="Times New Roman"/>
        <a:ea typeface=""/>
        <a:cs typeface=""/>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20000"/>
          </a:spcBef>
          <a:spcAft>
            <a:spcPct val="0"/>
          </a:spcAft>
          <a:buClr>
            <a:schemeClr val="tx1"/>
          </a:buClr>
          <a:buSzPct val="75000"/>
          <a:buFont typeface="Symbol" pitchFamily="18" charset="2"/>
          <a:buAutoNum type="arabicPeriod"/>
          <a:tabLst/>
          <a:defRPr kumimoji="1" lang="en-US" sz="2000" b="0" i="0" u="none" strike="noStrike" cap="none" normalizeH="0" baseline="0" smtClean="0">
            <a:ln>
              <a:noFill/>
            </a:ln>
            <a:solidFill>
              <a:schemeClr val="tx1"/>
            </a:solidFill>
            <a:effectLst>
              <a:outerShdw blurRad="38100" dist="38100" dir="2700000" algn="tl">
                <a:srgbClr val="000000">
                  <a:alpha val="43137"/>
                </a:srgbClr>
              </a:outerShdw>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20000"/>
          </a:spcBef>
          <a:spcAft>
            <a:spcPct val="0"/>
          </a:spcAft>
          <a:buClr>
            <a:schemeClr val="tx1"/>
          </a:buClr>
          <a:buSzPct val="75000"/>
          <a:buFont typeface="Symbol" pitchFamily="18" charset="2"/>
          <a:buAutoNum type="arabicPeriod"/>
          <a:tabLst/>
          <a:defRPr kumimoji="1" lang="en-US" sz="2000" b="0" i="0" u="none" strike="noStrike" cap="none" normalizeH="0" baseline="0" smtClean="0">
            <a:ln>
              <a:noFill/>
            </a:ln>
            <a:solidFill>
              <a:schemeClr val="tx1"/>
            </a:solidFill>
            <a:effectLst>
              <a:outerShdw blurRad="38100" dist="38100" dir="2700000" algn="tl">
                <a:srgbClr val="000000">
                  <a:alpha val="43137"/>
                </a:srgbClr>
              </a:outerShdw>
            </a:effectLst>
            <a:latin typeface="Tahoma" pitchFamily="34" charset="0"/>
          </a:defRPr>
        </a:defPPr>
      </a:lstStyle>
    </a:lnDef>
  </a:objectDefaults>
  <a:extraClrSchemeLst>
    <a:extraClrScheme>
      <a:clrScheme name="BBŁiI - pl 1">
        <a:dk1>
          <a:srgbClr val="000066"/>
        </a:dk1>
        <a:lt1>
          <a:srgbClr val="CCECFF"/>
        </a:lt1>
        <a:dk2>
          <a:srgbClr val="0000CC"/>
        </a:dk2>
        <a:lt2>
          <a:srgbClr val="CCFFFF"/>
        </a:lt2>
        <a:accent1>
          <a:srgbClr val="CC99FF"/>
        </a:accent1>
        <a:accent2>
          <a:srgbClr val="9999FF"/>
        </a:accent2>
        <a:accent3>
          <a:srgbClr val="AAAAE2"/>
        </a:accent3>
        <a:accent4>
          <a:srgbClr val="AEC9DA"/>
        </a:accent4>
        <a:accent5>
          <a:srgbClr val="E2CAFF"/>
        </a:accent5>
        <a:accent6>
          <a:srgbClr val="8A8AE7"/>
        </a:accent6>
        <a:hlink>
          <a:srgbClr val="99CCFF"/>
        </a:hlink>
        <a:folHlink>
          <a:srgbClr val="0066FF"/>
        </a:folHlink>
      </a:clrScheme>
      <a:clrMap bg1="dk2" tx1="lt1" bg2="dk1" tx2="lt2" accent1="accent1" accent2="accent2" accent3="accent3" accent4="accent4" accent5="accent5" accent6="accent6" hlink="hlink" folHlink="folHlink"/>
    </a:extraClrScheme>
    <a:extraClrScheme>
      <a:clrScheme name="BBŁiI - pl 2">
        <a:dk1>
          <a:srgbClr val="000066"/>
        </a:dk1>
        <a:lt1>
          <a:srgbClr val="CCECFF"/>
        </a:lt1>
        <a:dk2>
          <a:srgbClr val="6699FF"/>
        </a:dk2>
        <a:lt2>
          <a:srgbClr val="CCFFFF"/>
        </a:lt2>
        <a:accent1>
          <a:srgbClr val="CC99FF"/>
        </a:accent1>
        <a:accent2>
          <a:srgbClr val="9999FF"/>
        </a:accent2>
        <a:accent3>
          <a:srgbClr val="B8CAFF"/>
        </a:accent3>
        <a:accent4>
          <a:srgbClr val="AEC9DA"/>
        </a:accent4>
        <a:accent5>
          <a:srgbClr val="E2CAFF"/>
        </a:accent5>
        <a:accent6>
          <a:srgbClr val="8A8AE7"/>
        </a:accent6>
        <a:hlink>
          <a:srgbClr val="99CCFF"/>
        </a:hlink>
        <a:folHlink>
          <a:srgbClr val="0066FF"/>
        </a:folHlink>
      </a:clrScheme>
      <a:clrMap bg1="dk2" tx1="lt1" bg2="dk1" tx2="lt2" accent1="accent1" accent2="accent2" accent3="accent3" accent4="accent4" accent5="accent5" accent6="accent6" hlink="hlink" folHlink="folHlink"/>
    </a:extraClrScheme>
    <a:extraClrScheme>
      <a:clrScheme name="BBŁiI - pl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tyw pakietu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yw pakietu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DBTI - pl</Template>
  <TotalTime>7107</TotalTime>
  <Words>1397</Words>
  <Application>Microsoft Office PowerPoint</Application>
  <PresentationFormat>Pokaz na ekranie (4:3)</PresentationFormat>
  <Paragraphs>96</Paragraphs>
  <Slides>21</Slides>
  <Notes>0</Notes>
  <HiddenSlides>0</HiddenSlides>
  <MMClips>0</MMClips>
  <ScaleCrop>false</ScaleCrop>
  <HeadingPairs>
    <vt:vector size="6" baseType="variant">
      <vt:variant>
        <vt:lpstr>Używane czcionki</vt:lpstr>
      </vt:variant>
      <vt:variant>
        <vt:i4>6</vt:i4>
      </vt:variant>
      <vt:variant>
        <vt:lpstr>Motyw</vt:lpstr>
      </vt:variant>
      <vt:variant>
        <vt:i4>1</vt:i4>
      </vt:variant>
      <vt:variant>
        <vt:lpstr>Tytuły slajdów</vt:lpstr>
      </vt:variant>
      <vt:variant>
        <vt:i4>21</vt:i4>
      </vt:variant>
    </vt:vector>
  </HeadingPairs>
  <TitlesOfParts>
    <vt:vector size="28" baseType="lpstr">
      <vt:lpstr>Tahoma</vt:lpstr>
      <vt:lpstr>Arial</vt:lpstr>
      <vt:lpstr>Times New Roman</vt:lpstr>
      <vt:lpstr>Wingdings</vt:lpstr>
      <vt:lpstr>Monotype Sorts</vt:lpstr>
      <vt:lpstr>Symbol</vt:lpstr>
      <vt:lpstr>BBŁiI - pl</vt:lpstr>
      <vt:lpstr>ORGANIZACJA KANCELARII TAJNEJ</vt:lpstr>
      <vt:lpstr>Organizacja kancelarii tajnej (1/11)</vt:lpstr>
      <vt:lpstr>Organizacja kancelarii tajnej (2/11)</vt:lpstr>
      <vt:lpstr>Organizacja kancelarii tajnej (3/11)</vt:lpstr>
      <vt:lpstr>Prezentacja programu PowerPoint</vt:lpstr>
      <vt:lpstr>Prezentacja programu PowerPoint</vt:lpstr>
      <vt:lpstr>Organizacja kancelarii tajnej (6/11)</vt:lpstr>
      <vt:lpstr>Organizacja kancelarii tajnej (7/11)</vt:lpstr>
      <vt:lpstr>Organizacja kancelarii tajnej (8/11)</vt:lpstr>
      <vt:lpstr>Organizacja kancelarii tajnej (9/11)</vt:lpstr>
      <vt:lpstr>Organizacja kancelarii tajnej (10/11)</vt:lpstr>
      <vt:lpstr>Organizacja kancelarii tajnej (11/11)</vt:lpstr>
      <vt:lpstr>Organizacja kancelarii tajnej obsługującej dwie lub więcej jednostek organizacyjnych (1/5)</vt:lpstr>
      <vt:lpstr>Organizacja kancelarii tajnej obsługującej dwie lub więcej jednostek organizacyjnych (2/5)</vt:lpstr>
      <vt:lpstr>Organizacja kancelarii tajnej obsługującej dwie lub więcej jednostek organizacyjnych (3/5)</vt:lpstr>
      <vt:lpstr>Organizacja kancelarii tajnej obsługującej dwie lub więcej jednostek organizacyjnych (4/5)</vt:lpstr>
      <vt:lpstr>Organizacja kancelarii tajnej obsługującej dwie lub więcej jednostek organizacyjnych (5/5)</vt:lpstr>
      <vt:lpstr>Przetwarzanie materiałów „poufnych”  i „zastrzeżonych” (1/3)</vt:lpstr>
      <vt:lpstr>Przetwarzanie materiałów „poufnych”  i „zastrzeżonych” (2/3)</vt:lpstr>
      <vt:lpstr>Przetwarzanie materiałów „poufnych”  i „zastrzeżonych” (3/3)</vt:lpstr>
      <vt:lpstr>Podsumowanie</vt:lpstr>
    </vt:vector>
  </TitlesOfParts>
  <Company>w2</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Bez tytułu slajdu</dc:title>
  <dc:creator>zbik</dc:creator>
  <cp:lastModifiedBy>ABW</cp:lastModifiedBy>
  <cp:revision>249</cp:revision>
  <cp:lastPrinted>1999-06-07T07:49:35Z</cp:lastPrinted>
  <dcterms:created xsi:type="dcterms:W3CDTF">1999-03-01T08:43:28Z</dcterms:created>
  <dcterms:modified xsi:type="dcterms:W3CDTF">2026-01-16T09:37:08Z</dcterms:modified>
</cp:coreProperties>
</file>